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9" r:id="rId5"/>
    <p:sldMasterId id="2147483718" r:id="rId6"/>
  </p:sldMasterIdLst>
  <p:notesMasterIdLst>
    <p:notesMasterId r:id="rId25"/>
  </p:notesMasterIdLst>
  <p:handoutMasterIdLst>
    <p:handoutMasterId r:id="rId26"/>
  </p:handoutMasterIdLst>
  <p:sldIdLst>
    <p:sldId id="327" r:id="rId7"/>
    <p:sldId id="1810" r:id="rId8"/>
    <p:sldId id="7587" r:id="rId9"/>
    <p:sldId id="7586" r:id="rId10"/>
    <p:sldId id="7589" r:id="rId11"/>
    <p:sldId id="7588" r:id="rId12"/>
    <p:sldId id="7433" r:id="rId13"/>
    <p:sldId id="7590" r:id="rId14"/>
    <p:sldId id="1825" r:id="rId15"/>
    <p:sldId id="1814" r:id="rId16"/>
    <p:sldId id="1822" r:id="rId17"/>
    <p:sldId id="1818" r:id="rId18"/>
    <p:sldId id="1823" r:id="rId19"/>
    <p:sldId id="1819" r:id="rId20"/>
    <p:sldId id="1811" r:id="rId21"/>
    <p:sldId id="1824" r:id="rId22"/>
    <p:sldId id="1781" r:id="rId23"/>
    <p:sldId id="1778"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317" autoAdjust="0"/>
    <p:restoredTop sz="96846" autoAdjust="0"/>
  </p:normalViewPr>
  <p:slideViewPr>
    <p:cSldViewPr snapToGrid="0">
      <p:cViewPr varScale="1">
        <p:scale>
          <a:sx n="110" d="100"/>
          <a:sy n="110" d="100"/>
        </p:scale>
        <p:origin x="1104"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e Chabrier" userId="c00c972b-93a2-4583-a6b2-e700f13e100d" providerId="ADAL" clId="{42D63926-E6CA-4E29-A85F-B4C8BF7E5256}"/>
    <pc:docChg chg="sldOrd">
      <pc:chgData name="Stephane Chabrier" userId="c00c972b-93a2-4583-a6b2-e700f13e100d" providerId="ADAL" clId="{42D63926-E6CA-4E29-A85F-B4C8BF7E5256}" dt="2022-10-13T14:14:51.326" v="0" actId="20578"/>
      <pc:docMkLst>
        <pc:docMk/>
      </pc:docMkLst>
      <pc:sldChg chg="ord">
        <pc:chgData name="Stephane Chabrier" userId="c00c972b-93a2-4583-a6b2-e700f13e100d" providerId="ADAL" clId="{42D63926-E6CA-4E29-A85F-B4C8BF7E5256}" dt="2022-10-13T14:14:51.326" v="0" actId="20578"/>
        <pc:sldMkLst>
          <pc:docMk/>
          <pc:sldMk cId="1986532243" sldId="1781"/>
        </pc:sldMkLst>
      </pc:sldChg>
    </pc:docChg>
  </pc:docChgLst>
  <pc:docChgLst>
    <pc:chgData name="Valerie Chavarin" userId="5acca9ba-5dab-47fb-9896-99d0780544d2" providerId="ADAL" clId="{BECE5EC4-2CB3-4006-AB5B-1E923B4DEAEF}"/>
    <pc:docChg chg="custSel addSld delSld modSld">
      <pc:chgData name="Valerie Chavarin" userId="5acca9ba-5dab-47fb-9896-99d0780544d2" providerId="ADAL" clId="{BECE5EC4-2CB3-4006-AB5B-1E923B4DEAEF}" dt="2022-09-28T06:37:22.242" v="52" actId="478"/>
      <pc:docMkLst>
        <pc:docMk/>
      </pc:docMkLst>
      <pc:sldChg chg="addSp delSp modSp mod">
        <pc:chgData name="Valerie Chavarin" userId="5acca9ba-5dab-47fb-9896-99d0780544d2" providerId="ADAL" clId="{BECE5EC4-2CB3-4006-AB5B-1E923B4DEAEF}" dt="2022-09-28T06:37:22.242" v="52" actId="478"/>
        <pc:sldMkLst>
          <pc:docMk/>
          <pc:sldMk cId="2715652234" sldId="1447"/>
        </pc:sldMkLst>
        <pc:spChg chg="mod">
          <ac:chgData name="Valerie Chavarin" userId="5acca9ba-5dab-47fb-9896-99d0780544d2" providerId="ADAL" clId="{BECE5EC4-2CB3-4006-AB5B-1E923B4DEAEF}" dt="2022-09-28T06:34:31.204" v="50" actId="20577"/>
          <ac:spMkLst>
            <pc:docMk/>
            <pc:sldMk cId="2715652234" sldId="1447"/>
            <ac:spMk id="2" creationId="{22926F95-5A72-49DF-952D-8AF728B2F6D2}"/>
          </ac:spMkLst>
        </pc:spChg>
        <pc:spChg chg="mod">
          <ac:chgData name="Valerie Chavarin" userId="5acca9ba-5dab-47fb-9896-99d0780544d2" providerId="ADAL" clId="{BECE5EC4-2CB3-4006-AB5B-1E923B4DEAEF}" dt="2022-09-28T06:34:45.397" v="51"/>
          <ac:spMkLst>
            <pc:docMk/>
            <pc:sldMk cId="2715652234" sldId="1447"/>
            <ac:spMk id="6" creationId="{7DF3EF15-E285-4B7F-A927-071B7754C269}"/>
          </ac:spMkLst>
        </pc:spChg>
        <pc:spChg chg="mod">
          <ac:chgData name="Valerie Chavarin" userId="5acca9ba-5dab-47fb-9896-99d0780544d2" providerId="ADAL" clId="{BECE5EC4-2CB3-4006-AB5B-1E923B4DEAEF}" dt="2022-09-28T06:34:45.397" v="51"/>
          <ac:spMkLst>
            <pc:docMk/>
            <pc:sldMk cId="2715652234" sldId="1447"/>
            <ac:spMk id="7" creationId="{7925EBC2-0189-421D-B900-793F7B84FF94}"/>
          </ac:spMkLst>
        </pc:spChg>
        <pc:spChg chg="mod">
          <ac:chgData name="Valerie Chavarin" userId="5acca9ba-5dab-47fb-9896-99d0780544d2" providerId="ADAL" clId="{BECE5EC4-2CB3-4006-AB5B-1E923B4DEAEF}" dt="2022-09-28T06:34:45.397" v="51"/>
          <ac:spMkLst>
            <pc:docMk/>
            <pc:sldMk cId="2715652234" sldId="1447"/>
            <ac:spMk id="10" creationId="{DECF4E1A-5205-4B73-8323-B010E2903ED3}"/>
          </ac:spMkLst>
        </pc:spChg>
        <pc:spChg chg="mod">
          <ac:chgData name="Valerie Chavarin" userId="5acca9ba-5dab-47fb-9896-99d0780544d2" providerId="ADAL" clId="{BECE5EC4-2CB3-4006-AB5B-1E923B4DEAEF}" dt="2022-09-28T06:34:45.397" v="51"/>
          <ac:spMkLst>
            <pc:docMk/>
            <pc:sldMk cId="2715652234" sldId="1447"/>
            <ac:spMk id="11" creationId="{1C4C70A8-A2C6-46DF-9909-71D5BE881D75}"/>
          </ac:spMkLst>
        </pc:spChg>
        <pc:spChg chg="mod">
          <ac:chgData name="Valerie Chavarin" userId="5acca9ba-5dab-47fb-9896-99d0780544d2" providerId="ADAL" clId="{BECE5EC4-2CB3-4006-AB5B-1E923B4DEAEF}" dt="2022-09-28T06:34:45.397" v="51"/>
          <ac:spMkLst>
            <pc:docMk/>
            <pc:sldMk cId="2715652234" sldId="1447"/>
            <ac:spMk id="12" creationId="{2A3A9117-FDF9-44EC-80F0-65601375D249}"/>
          </ac:spMkLst>
        </pc:spChg>
        <pc:spChg chg="mod">
          <ac:chgData name="Valerie Chavarin" userId="5acca9ba-5dab-47fb-9896-99d0780544d2" providerId="ADAL" clId="{BECE5EC4-2CB3-4006-AB5B-1E923B4DEAEF}" dt="2022-09-28T06:34:45.397" v="51"/>
          <ac:spMkLst>
            <pc:docMk/>
            <pc:sldMk cId="2715652234" sldId="1447"/>
            <ac:spMk id="13" creationId="{E1B45D51-2BF9-40C8-9628-97C71C6ACE63}"/>
          </ac:spMkLst>
        </pc:spChg>
        <pc:grpChg chg="add mod">
          <ac:chgData name="Valerie Chavarin" userId="5acca9ba-5dab-47fb-9896-99d0780544d2" providerId="ADAL" clId="{BECE5EC4-2CB3-4006-AB5B-1E923B4DEAEF}" dt="2022-09-28T06:34:45.397" v="51"/>
          <ac:grpSpMkLst>
            <pc:docMk/>
            <pc:sldMk cId="2715652234" sldId="1447"/>
            <ac:grpSpMk id="4" creationId="{CBB7CB83-B923-46CC-8DB8-12B2C7B5338C}"/>
          </ac:grpSpMkLst>
        </pc:grpChg>
        <pc:grpChg chg="mod">
          <ac:chgData name="Valerie Chavarin" userId="5acca9ba-5dab-47fb-9896-99d0780544d2" providerId="ADAL" clId="{BECE5EC4-2CB3-4006-AB5B-1E923B4DEAEF}" dt="2022-09-28T06:34:45.397" v="51"/>
          <ac:grpSpMkLst>
            <pc:docMk/>
            <pc:sldMk cId="2715652234" sldId="1447"/>
            <ac:grpSpMk id="5" creationId="{E141992C-DDBD-4FB2-B5CF-D9CB140604CE}"/>
          </ac:grpSpMkLst>
        </pc:grpChg>
        <pc:grpChg chg="add del mod">
          <ac:chgData name="Valerie Chavarin" userId="5acca9ba-5dab-47fb-9896-99d0780544d2" providerId="ADAL" clId="{BECE5EC4-2CB3-4006-AB5B-1E923B4DEAEF}" dt="2022-09-28T06:37:22.242" v="52" actId="478"/>
          <ac:grpSpMkLst>
            <pc:docMk/>
            <pc:sldMk cId="2715652234" sldId="1447"/>
            <ac:grpSpMk id="9" creationId="{FA32117A-1B23-4BF7-9140-1415264DC276}"/>
          </ac:grpSpMkLst>
        </pc:grpChg>
        <pc:picChg chg="mod">
          <ac:chgData name="Valerie Chavarin" userId="5acca9ba-5dab-47fb-9896-99d0780544d2" providerId="ADAL" clId="{BECE5EC4-2CB3-4006-AB5B-1E923B4DEAEF}" dt="2022-09-28T06:34:45.397" v="51"/>
          <ac:picMkLst>
            <pc:docMk/>
            <pc:sldMk cId="2715652234" sldId="1447"/>
            <ac:picMk id="8" creationId="{8515CCF3-3143-4FAD-9DA7-F99EEBAEE340}"/>
          </ac:picMkLst>
        </pc:picChg>
      </pc:sldChg>
      <pc:sldChg chg="modSp add del mod">
        <pc:chgData name="Valerie Chavarin" userId="5acca9ba-5dab-47fb-9896-99d0780544d2" providerId="ADAL" clId="{BECE5EC4-2CB3-4006-AB5B-1E923B4DEAEF}" dt="2022-09-28T06:33:54.366" v="13" actId="47"/>
        <pc:sldMkLst>
          <pc:docMk/>
          <pc:sldMk cId="1797368730" sldId="1779"/>
        </pc:sldMkLst>
        <pc:spChg chg="mod">
          <ac:chgData name="Valerie Chavarin" userId="5acca9ba-5dab-47fb-9896-99d0780544d2" providerId="ADAL" clId="{BECE5EC4-2CB3-4006-AB5B-1E923B4DEAEF}" dt="2022-09-28T06:32:55.542" v="6" actId="20577"/>
          <ac:spMkLst>
            <pc:docMk/>
            <pc:sldMk cId="1797368730" sldId="1779"/>
            <ac:spMk id="3" creationId="{D7812944-25E8-476D-B6BF-6BB98C13028A}"/>
          </ac:spMkLst>
        </pc:spChg>
      </pc:sldChg>
      <pc:sldChg chg="delSp modSp add mod">
        <pc:chgData name="Valerie Chavarin" userId="5acca9ba-5dab-47fb-9896-99d0780544d2" providerId="ADAL" clId="{BECE5EC4-2CB3-4006-AB5B-1E923B4DEAEF}" dt="2022-09-28T06:34:19.547" v="14" actId="1076"/>
        <pc:sldMkLst>
          <pc:docMk/>
          <pc:sldMk cId="1986532243" sldId="1781"/>
        </pc:sldMkLst>
        <pc:spChg chg="mod">
          <ac:chgData name="Valerie Chavarin" userId="5acca9ba-5dab-47fb-9896-99d0780544d2" providerId="ADAL" clId="{BECE5EC4-2CB3-4006-AB5B-1E923B4DEAEF}" dt="2022-09-28T06:33:42.594" v="11" actId="6549"/>
          <ac:spMkLst>
            <pc:docMk/>
            <pc:sldMk cId="1986532243" sldId="1781"/>
            <ac:spMk id="2" creationId="{22926F95-5A72-49DF-952D-8AF728B2F6D2}"/>
          </ac:spMkLst>
        </pc:spChg>
        <pc:spChg chg="mod">
          <ac:chgData name="Valerie Chavarin" userId="5acca9ba-5dab-47fb-9896-99d0780544d2" providerId="ADAL" clId="{BECE5EC4-2CB3-4006-AB5B-1E923B4DEAEF}" dt="2022-09-28T06:33:52.376" v="12"/>
          <ac:spMkLst>
            <pc:docMk/>
            <pc:sldMk cId="1986532243" sldId="1781"/>
            <ac:spMk id="3" creationId="{D7812944-25E8-476D-B6BF-6BB98C13028A}"/>
          </ac:spMkLst>
        </pc:spChg>
        <pc:grpChg chg="del">
          <ac:chgData name="Valerie Chavarin" userId="5acca9ba-5dab-47fb-9896-99d0780544d2" providerId="ADAL" clId="{BECE5EC4-2CB3-4006-AB5B-1E923B4DEAEF}" dt="2022-09-28T06:33:37.583" v="9" actId="478"/>
          <ac:grpSpMkLst>
            <pc:docMk/>
            <pc:sldMk cId="1986532243" sldId="1781"/>
            <ac:grpSpMk id="9" creationId="{CE6B9A1A-A8FD-4257-B9FF-BD47431BE2ED}"/>
          </ac:grpSpMkLst>
        </pc:grpChg>
        <pc:grpChg chg="del">
          <ac:chgData name="Valerie Chavarin" userId="5acca9ba-5dab-47fb-9896-99d0780544d2" providerId="ADAL" clId="{BECE5EC4-2CB3-4006-AB5B-1E923B4DEAEF}" dt="2022-09-28T06:33:36.776" v="8" actId="478"/>
          <ac:grpSpMkLst>
            <pc:docMk/>
            <pc:sldMk cId="1986532243" sldId="1781"/>
            <ac:grpSpMk id="24" creationId="{F2A00451-4A05-4CBE-A1C4-1CAFAB60999C}"/>
          </ac:grpSpMkLst>
        </pc:grpChg>
        <pc:grpChg chg="mod">
          <ac:chgData name="Valerie Chavarin" userId="5acca9ba-5dab-47fb-9896-99d0780544d2" providerId="ADAL" clId="{BECE5EC4-2CB3-4006-AB5B-1E923B4DEAEF}" dt="2022-09-28T06:34:19.547" v="14" actId="1076"/>
          <ac:grpSpMkLst>
            <pc:docMk/>
            <pc:sldMk cId="1986532243" sldId="1781"/>
            <ac:grpSpMk id="29" creationId="{364ED34D-5FDF-489C-A2F3-5C469CE89A8D}"/>
          </ac:grpSpMkLst>
        </pc:grpChg>
      </pc:sldChg>
    </pc:docChg>
  </pc:docChgLst>
  <pc:docChgLst>
    <pc:chgData name="Valerie Chavarin" userId="S::vchavarin@cegid.com::5acca9ba-5dab-47fb-9896-99d0780544d2" providerId="AD" clId="Web-{2FB556F3-A18A-4937-8C2E-A40592D0ADAC}"/>
    <pc:docChg chg="delSld modSld">
      <pc:chgData name="Valerie Chavarin" userId="S::vchavarin@cegid.com::5acca9ba-5dab-47fb-9896-99d0780544d2" providerId="AD" clId="Web-{2FB556F3-A18A-4937-8C2E-A40592D0ADAC}" dt="2022-09-27T08:16:25.724" v="18"/>
      <pc:docMkLst>
        <pc:docMk/>
      </pc:docMkLst>
      <pc:sldChg chg="modSp">
        <pc:chgData name="Valerie Chavarin" userId="S::vchavarin@cegid.com::5acca9ba-5dab-47fb-9896-99d0780544d2" providerId="AD" clId="Web-{2FB556F3-A18A-4937-8C2E-A40592D0ADAC}" dt="2022-09-27T08:15:58.442" v="7" actId="20577"/>
        <pc:sldMkLst>
          <pc:docMk/>
          <pc:sldMk cId="1284193615" sldId="327"/>
        </pc:sldMkLst>
        <pc:spChg chg="mod">
          <ac:chgData name="Valerie Chavarin" userId="S::vchavarin@cegid.com::5acca9ba-5dab-47fb-9896-99d0780544d2" providerId="AD" clId="Web-{2FB556F3-A18A-4937-8C2E-A40592D0ADAC}" dt="2022-09-27T08:15:58.442" v="7" actId="20577"/>
          <ac:spMkLst>
            <pc:docMk/>
            <pc:sldMk cId="1284193615" sldId="327"/>
            <ac:spMk id="4" creationId="{8F732727-24EF-4EBB-ACDD-329B7D6679BD}"/>
          </ac:spMkLst>
        </pc:spChg>
        <pc:spChg chg="mod">
          <ac:chgData name="Valerie Chavarin" userId="S::vchavarin@cegid.com::5acca9ba-5dab-47fb-9896-99d0780544d2" providerId="AD" clId="Web-{2FB556F3-A18A-4937-8C2E-A40592D0ADAC}" dt="2022-09-27T08:15:49.785" v="5" actId="20577"/>
          <ac:spMkLst>
            <pc:docMk/>
            <pc:sldMk cId="1284193615" sldId="327"/>
            <ac:spMk id="6" creationId="{96CF9ED3-F9A7-434D-AAAE-03C3F9CD016A}"/>
          </ac:spMkLst>
        </pc:spChg>
      </pc:sldChg>
      <pc:sldChg chg="delSp modSp">
        <pc:chgData name="Valerie Chavarin" userId="S::vchavarin@cegid.com::5acca9ba-5dab-47fb-9896-99d0780544d2" providerId="AD" clId="Web-{2FB556F3-A18A-4937-8C2E-A40592D0ADAC}" dt="2022-09-27T08:16:08.427" v="12"/>
        <pc:sldMkLst>
          <pc:docMk/>
          <pc:sldMk cId="2715652234" sldId="1447"/>
        </pc:sldMkLst>
        <pc:spChg chg="mod">
          <ac:chgData name="Valerie Chavarin" userId="S::vchavarin@cegid.com::5acca9ba-5dab-47fb-9896-99d0780544d2" providerId="AD" clId="Web-{2FB556F3-A18A-4937-8C2E-A40592D0ADAC}" dt="2022-09-27T08:16:07.911" v="11" actId="20577"/>
          <ac:spMkLst>
            <pc:docMk/>
            <pc:sldMk cId="2715652234" sldId="1447"/>
            <ac:spMk id="2" creationId="{22926F95-5A72-49DF-952D-8AF728B2F6D2}"/>
          </ac:spMkLst>
        </pc:spChg>
        <pc:grpChg chg="del">
          <ac:chgData name="Valerie Chavarin" userId="S::vchavarin@cegid.com::5acca9ba-5dab-47fb-9896-99d0780544d2" providerId="AD" clId="Web-{2FB556F3-A18A-4937-8C2E-A40592D0ADAC}" dt="2022-09-27T08:16:04.161" v="9"/>
          <ac:grpSpMkLst>
            <pc:docMk/>
            <pc:sldMk cId="2715652234" sldId="1447"/>
            <ac:grpSpMk id="9" creationId="{1CDD151E-D9E3-4E27-A84A-9F622762EF10}"/>
          </ac:grpSpMkLst>
        </pc:grpChg>
        <pc:picChg chg="del mod">
          <ac:chgData name="Valerie Chavarin" userId="S::vchavarin@cegid.com::5acca9ba-5dab-47fb-9896-99d0780544d2" providerId="AD" clId="Web-{2FB556F3-A18A-4937-8C2E-A40592D0ADAC}" dt="2022-09-27T08:16:08.427" v="12"/>
          <ac:picMkLst>
            <pc:docMk/>
            <pc:sldMk cId="2715652234" sldId="1447"/>
            <ac:picMk id="4" creationId="{9D843603-76F0-4222-8098-9931CDF137FF}"/>
          </ac:picMkLst>
        </pc:picChg>
      </pc:sldChg>
      <pc:sldChg chg="delSp modSp">
        <pc:chgData name="Valerie Chavarin" userId="S::vchavarin@cegid.com::5acca9ba-5dab-47fb-9896-99d0780544d2" providerId="AD" clId="Web-{2FB556F3-A18A-4937-8C2E-A40592D0ADAC}" dt="2022-09-27T08:16:25.724" v="18"/>
        <pc:sldMkLst>
          <pc:docMk/>
          <pc:sldMk cId="4215658382" sldId="1777"/>
        </pc:sldMkLst>
        <pc:spChg chg="mod">
          <ac:chgData name="Valerie Chavarin" userId="S::vchavarin@cegid.com::5acca9ba-5dab-47fb-9896-99d0780544d2" providerId="AD" clId="Web-{2FB556F3-A18A-4937-8C2E-A40592D0ADAC}" dt="2022-09-27T08:16:24.849" v="17" actId="20577"/>
          <ac:spMkLst>
            <pc:docMk/>
            <pc:sldMk cId="4215658382" sldId="1777"/>
            <ac:spMk id="2" creationId="{22926F95-5A72-49DF-952D-8AF728B2F6D2}"/>
          </ac:spMkLst>
        </pc:spChg>
        <pc:picChg chg="del">
          <ac:chgData name="Valerie Chavarin" userId="S::vchavarin@cegid.com::5acca9ba-5dab-47fb-9896-99d0780544d2" providerId="AD" clId="Web-{2FB556F3-A18A-4937-8C2E-A40592D0ADAC}" dt="2022-09-27T08:16:25.724" v="18"/>
          <ac:picMkLst>
            <pc:docMk/>
            <pc:sldMk cId="4215658382" sldId="1777"/>
            <ac:picMk id="12" creationId="{84EFA366-C970-4275-A17B-54A96B337575}"/>
          </ac:picMkLst>
        </pc:picChg>
      </pc:sldChg>
      <pc:sldChg chg="del">
        <pc:chgData name="Valerie Chavarin" userId="S::vchavarin@cegid.com::5acca9ba-5dab-47fb-9896-99d0780544d2" providerId="AD" clId="Web-{2FB556F3-A18A-4937-8C2E-A40592D0ADAC}" dt="2022-09-27T08:16:15.505" v="15"/>
        <pc:sldMkLst>
          <pc:docMk/>
          <pc:sldMk cId="915559921" sldId="1779"/>
        </pc:sldMkLst>
      </pc:sldChg>
      <pc:sldChg chg="del">
        <pc:chgData name="Valerie Chavarin" userId="S::vchavarin@cegid.com::5acca9ba-5dab-47fb-9896-99d0780544d2" providerId="AD" clId="Web-{2FB556F3-A18A-4937-8C2E-A40592D0ADAC}" dt="2022-09-27T08:16:12.146" v="13"/>
        <pc:sldMkLst>
          <pc:docMk/>
          <pc:sldMk cId="194052258" sldId="1781"/>
        </pc:sldMkLst>
      </pc:sldChg>
      <pc:sldChg chg="del">
        <pc:chgData name="Valerie Chavarin" userId="S::vchavarin@cegid.com::5acca9ba-5dab-47fb-9896-99d0780544d2" providerId="AD" clId="Web-{2FB556F3-A18A-4937-8C2E-A40592D0ADAC}" dt="2022-09-27T08:16:13.099" v="14"/>
        <pc:sldMkLst>
          <pc:docMk/>
          <pc:sldMk cId="2178292066" sldId="1782"/>
        </pc:sldMkLst>
      </pc:sldChg>
      <pc:sldChg chg="del">
        <pc:chgData name="Valerie Chavarin" userId="S::vchavarin@cegid.com::5acca9ba-5dab-47fb-9896-99d0780544d2" providerId="AD" clId="Web-{2FB556F3-A18A-4937-8C2E-A40592D0ADAC}" dt="2022-09-27T08:16:15.505" v="16"/>
        <pc:sldMkLst>
          <pc:docMk/>
          <pc:sldMk cId="3337510857" sldId="1783"/>
        </pc:sldMkLst>
      </pc:sldChg>
    </pc:docChg>
  </pc:docChgLst>
  <pc:docChgLst>
    <pc:chgData name="Jerome Leyris" userId="83d250dd-3d2c-4e82-87f7-5473c44016a5" providerId="ADAL" clId="{9D83D0E2-34E3-404A-98C9-159D09482F7E}"/>
    <pc:docChg chg="undo custSel addSld delSld modSld">
      <pc:chgData name="Jerome Leyris" userId="83d250dd-3d2c-4e82-87f7-5473c44016a5" providerId="ADAL" clId="{9D83D0E2-34E3-404A-98C9-159D09482F7E}" dt="2022-12-12T10:37:54.519" v="9"/>
      <pc:docMkLst>
        <pc:docMk/>
      </pc:docMkLst>
      <pc:sldChg chg="delSp">
        <pc:chgData name="Jerome Leyris" userId="83d250dd-3d2c-4e82-87f7-5473c44016a5" providerId="ADAL" clId="{9D83D0E2-34E3-404A-98C9-159D09482F7E}" dt="2022-12-12T10:35:44.781" v="1"/>
        <pc:sldMkLst>
          <pc:docMk/>
          <pc:sldMk cId="2054934888" sldId="1810"/>
        </pc:sldMkLst>
        <pc:picChg chg="del">
          <ac:chgData name="Jerome Leyris" userId="83d250dd-3d2c-4e82-87f7-5473c44016a5" providerId="ADAL" clId="{9D83D0E2-34E3-404A-98C9-159D09482F7E}" dt="2022-12-12T10:35:44.781" v="1"/>
          <ac:picMkLst>
            <pc:docMk/>
            <pc:sldMk cId="2054934888" sldId="1810"/>
            <ac:picMk id="2" creationId="{D17EFFC6-9873-4808-8DB6-3C4A85C33F8A}"/>
          </ac:picMkLst>
        </pc:picChg>
      </pc:sldChg>
      <pc:sldChg chg="addSp delSp add del mod">
        <pc:chgData name="Jerome Leyris" userId="83d250dd-3d2c-4e82-87f7-5473c44016a5" providerId="ADAL" clId="{9D83D0E2-34E3-404A-98C9-159D09482F7E}" dt="2022-12-12T10:37:54.519" v="9"/>
        <pc:sldMkLst>
          <pc:docMk/>
          <pc:sldMk cId="1171140259" sldId="1825"/>
        </pc:sldMkLst>
        <pc:grpChg chg="add del">
          <ac:chgData name="Jerome Leyris" userId="83d250dd-3d2c-4e82-87f7-5473c44016a5" providerId="ADAL" clId="{9D83D0E2-34E3-404A-98C9-159D09482F7E}" dt="2022-12-12T10:37:45.120" v="5" actId="478"/>
          <ac:grpSpMkLst>
            <pc:docMk/>
            <pc:sldMk cId="1171140259" sldId="1825"/>
            <ac:grpSpMk id="39" creationId="{2874480D-46FB-484E-8269-9600281ACA0D}"/>
          </ac:grpSpMkLst>
        </pc:grpChg>
        <pc:grpChg chg="add del">
          <ac:chgData name="Jerome Leyris" userId="83d250dd-3d2c-4e82-87f7-5473c44016a5" providerId="ADAL" clId="{9D83D0E2-34E3-404A-98C9-159D09482F7E}" dt="2022-12-12T10:37:46.302" v="6" actId="478"/>
          <ac:grpSpMkLst>
            <pc:docMk/>
            <pc:sldMk cId="1171140259" sldId="1825"/>
            <ac:grpSpMk id="44" creationId="{BF643CA7-7937-422C-9A19-C6822C2D3828}"/>
          </ac:grpSpMkLst>
        </pc:grpChg>
        <pc:grpChg chg="add del">
          <ac:chgData name="Jerome Leyris" userId="83d250dd-3d2c-4e82-87f7-5473c44016a5" providerId="ADAL" clId="{9D83D0E2-34E3-404A-98C9-159D09482F7E}" dt="2022-12-12T10:37:47.583" v="7" actId="478"/>
          <ac:grpSpMkLst>
            <pc:docMk/>
            <pc:sldMk cId="1171140259" sldId="1825"/>
            <ac:grpSpMk id="49" creationId="{D8A1BF36-3D88-42FD-AA5F-C5A118059D7E}"/>
          </ac:grpSpMkLst>
        </pc:grpChg>
      </pc:sldChg>
      <pc:sldChg chg="del">
        <pc:chgData name="Jerome Leyris" userId="83d250dd-3d2c-4e82-87f7-5473c44016a5" providerId="ADAL" clId="{9D83D0E2-34E3-404A-98C9-159D09482F7E}" dt="2022-12-12T10:35:40.207" v="0"/>
        <pc:sldMkLst>
          <pc:docMk/>
          <pc:sldMk cId="3845026434" sldId="1825"/>
        </pc:sldMkLst>
      </pc:sldChg>
    </pc:docChg>
  </pc:docChgLst>
  <pc:docChgLst>
    <pc:chgData name="Arnaud Zampa" userId="bc1debd6-699c-4522-b8d3-82cc616e0139" providerId="ADAL" clId="{21EF9A76-4D18-4F54-AF49-AD8F908B4F0F}"/>
    <pc:docChg chg="modSld sldOrd">
      <pc:chgData name="Arnaud Zampa" userId="bc1debd6-699c-4522-b8d3-82cc616e0139" providerId="ADAL" clId="{21EF9A76-4D18-4F54-AF49-AD8F908B4F0F}" dt="2022-12-23T08:23:54.536" v="1"/>
      <pc:docMkLst>
        <pc:docMk/>
      </pc:docMkLst>
      <pc:sldChg chg="ord">
        <pc:chgData name="Arnaud Zampa" userId="bc1debd6-699c-4522-b8d3-82cc616e0139" providerId="ADAL" clId="{21EF9A76-4D18-4F54-AF49-AD8F908B4F0F}" dt="2022-12-23T08:23:54.536" v="1"/>
        <pc:sldMkLst>
          <pc:docMk/>
          <pc:sldMk cId="2169463579" sldId="1812"/>
        </pc:sldMkLst>
      </pc:sldChg>
    </pc:docChg>
  </pc:docChgLst>
  <pc:docChgLst>
    <pc:chgData name="Denis Bouges" userId="S::dbouges@cegid.com::b39f8ef1-28a2-45b6-ac07-436926071d4e" providerId="AD" clId="Web-{8FF6CB3C-C677-9134-3D29-B01A4986AE99}"/>
    <pc:docChg chg="modSld">
      <pc:chgData name="Denis Bouges" userId="S::dbouges@cegid.com::b39f8ef1-28a2-45b6-ac07-436926071d4e" providerId="AD" clId="Web-{8FF6CB3C-C677-9134-3D29-B01A4986AE99}" dt="2022-11-15T13:50:32.942" v="5"/>
      <pc:docMkLst>
        <pc:docMk/>
      </pc:docMkLst>
      <pc:sldChg chg="addSp delSp modSp">
        <pc:chgData name="Denis Bouges" userId="S::dbouges@cegid.com::b39f8ef1-28a2-45b6-ac07-436926071d4e" providerId="AD" clId="Web-{8FF6CB3C-C677-9134-3D29-B01A4986AE99}" dt="2022-11-15T13:50:32.942" v="5"/>
        <pc:sldMkLst>
          <pc:docMk/>
          <pc:sldMk cId="1284193615" sldId="327"/>
        </pc:sldMkLst>
        <pc:spChg chg="add del mod">
          <ac:chgData name="Denis Bouges" userId="S::dbouges@cegid.com::b39f8ef1-28a2-45b6-ac07-436926071d4e" providerId="AD" clId="Web-{8FF6CB3C-C677-9134-3D29-B01A4986AE99}" dt="2022-11-15T13:50:32.942" v="5"/>
          <ac:spMkLst>
            <pc:docMk/>
            <pc:sldMk cId="1284193615" sldId="327"/>
            <ac:spMk id="3" creationId="{972649D7-3B79-E432-3468-2B0D82AFBA7C}"/>
          </ac:spMkLst>
        </pc:spChg>
      </pc:sldChg>
    </pc:docChg>
  </pc:docChgLst>
  <pc:docChgLst>
    <pc:chgData name="Laurent Caussanel" userId="ab3ae205-389e-41aa-890d-32bb15cce413" providerId="ADAL" clId="{EA96D5EE-E53E-4E9C-ADB9-FFF7B73CCF49}"/>
    <pc:docChg chg="modSld sldOrd">
      <pc:chgData name="Laurent Caussanel" userId="ab3ae205-389e-41aa-890d-32bb15cce413" providerId="ADAL" clId="{EA96D5EE-E53E-4E9C-ADB9-FFF7B73CCF49}" dt="2022-11-15T10:24:56.871" v="1"/>
      <pc:docMkLst>
        <pc:docMk/>
      </pc:docMkLst>
      <pc:sldChg chg="ord">
        <pc:chgData name="Laurent Caussanel" userId="ab3ae205-389e-41aa-890d-32bb15cce413" providerId="ADAL" clId="{EA96D5EE-E53E-4E9C-ADB9-FFF7B73CCF49}" dt="2022-11-15T10:24:56.871" v="1"/>
        <pc:sldMkLst>
          <pc:docMk/>
          <pc:sldMk cId="2723384405" sldId="1815"/>
        </pc:sldMkLst>
      </pc:sldChg>
    </pc:docChg>
  </pc:docChgLst>
  <pc:docChgLst>
    <pc:chgData name="Stephane Chabrier" userId="c00c972b-93a2-4583-a6b2-e700f13e100d" providerId="ADAL" clId="{D7DF8C09-839B-487D-9B79-14639328FC11}"/>
    <pc:docChg chg="undo redo custSel addSld delSld modSld sldOrd">
      <pc:chgData name="Stephane Chabrier" userId="c00c972b-93a2-4583-a6b2-e700f13e100d" providerId="ADAL" clId="{D7DF8C09-839B-487D-9B79-14639328FC11}" dt="2024-02-12T13:54:54.703" v="8951" actId="20577"/>
      <pc:docMkLst>
        <pc:docMk/>
      </pc:docMkLst>
      <pc:sldChg chg="modSp mod">
        <pc:chgData name="Stephane Chabrier" userId="c00c972b-93a2-4583-a6b2-e700f13e100d" providerId="ADAL" clId="{D7DF8C09-839B-487D-9B79-14639328FC11}" dt="2024-02-12T12:54:34.671" v="8944" actId="20577"/>
        <pc:sldMkLst>
          <pc:docMk/>
          <pc:sldMk cId="1284193615" sldId="327"/>
        </pc:sldMkLst>
        <pc:spChg chg="mod">
          <ac:chgData name="Stephane Chabrier" userId="c00c972b-93a2-4583-a6b2-e700f13e100d" providerId="ADAL" clId="{D7DF8C09-839B-487D-9B79-14639328FC11}" dt="2024-02-12T07:29:11.768" v="8597" actId="6549"/>
          <ac:spMkLst>
            <pc:docMk/>
            <pc:sldMk cId="1284193615" sldId="327"/>
            <ac:spMk id="4" creationId="{8F732727-24EF-4EBB-ACDD-329B7D6679BD}"/>
          </ac:spMkLst>
        </pc:spChg>
        <pc:spChg chg="mod">
          <ac:chgData name="Stephane Chabrier" userId="c00c972b-93a2-4583-a6b2-e700f13e100d" providerId="ADAL" clId="{D7DF8C09-839B-487D-9B79-14639328FC11}" dt="2024-02-12T12:54:34.671" v="8944" actId="20577"/>
          <ac:spMkLst>
            <pc:docMk/>
            <pc:sldMk cId="1284193615" sldId="327"/>
            <ac:spMk id="6" creationId="{96CF9ED3-F9A7-434D-AAAE-03C3F9CD016A}"/>
          </ac:spMkLst>
        </pc:spChg>
      </pc:sldChg>
      <pc:sldChg chg="addSp delSp modSp mod modNotesTx">
        <pc:chgData name="Stephane Chabrier" userId="c00c972b-93a2-4583-a6b2-e700f13e100d" providerId="ADAL" clId="{D7DF8C09-839B-487D-9B79-14639328FC11}" dt="2024-02-12T08:28:55.829" v="8925" actId="6549"/>
        <pc:sldMkLst>
          <pc:docMk/>
          <pc:sldMk cId="1986532243" sldId="1781"/>
        </pc:sldMkLst>
        <pc:spChg chg="del mod">
          <ac:chgData name="Stephane Chabrier" userId="c00c972b-93a2-4583-a6b2-e700f13e100d" providerId="ADAL" clId="{D7DF8C09-839B-487D-9B79-14639328FC11}" dt="2024-02-05T15:34:50.088" v="1281" actId="478"/>
          <ac:spMkLst>
            <pc:docMk/>
            <pc:sldMk cId="1986532243" sldId="1781"/>
            <ac:spMk id="2" creationId="{22926F95-5A72-49DF-952D-8AF728B2F6D2}"/>
          </ac:spMkLst>
        </pc:spChg>
        <pc:spChg chg="add del mod">
          <ac:chgData name="Stephane Chabrier" userId="c00c972b-93a2-4583-a6b2-e700f13e100d" providerId="ADAL" clId="{D7DF8C09-839B-487D-9B79-14639328FC11}" dt="2024-02-05T15:34:55.113" v="1282" actId="478"/>
          <ac:spMkLst>
            <pc:docMk/>
            <pc:sldMk cId="1986532243" sldId="1781"/>
            <ac:spMk id="5" creationId="{1B091735-B552-8764-F141-C44FB3418E73}"/>
          </ac:spMkLst>
        </pc:spChg>
        <pc:spChg chg="mod">
          <ac:chgData name="Stephane Chabrier" userId="c00c972b-93a2-4583-a6b2-e700f13e100d" providerId="ADAL" clId="{D7DF8C09-839B-487D-9B79-14639328FC11}" dt="2024-02-12T08:02:21.475" v="8786"/>
          <ac:spMkLst>
            <pc:docMk/>
            <pc:sldMk cId="1986532243" sldId="1781"/>
            <ac:spMk id="5" creationId="{4867FAB3-18C8-5ADF-AE39-2DB5D792E9E8}"/>
          </ac:spMkLst>
        </pc:spChg>
        <pc:spChg chg="add mod">
          <ac:chgData name="Stephane Chabrier" userId="c00c972b-93a2-4583-a6b2-e700f13e100d" providerId="ADAL" clId="{D7DF8C09-839B-487D-9B79-14639328FC11}" dt="2024-02-12T08:03:46.821" v="8819" actId="20577"/>
          <ac:spMkLst>
            <pc:docMk/>
            <pc:sldMk cId="1986532243" sldId="1781"/>
            <ac:spMk id="6" creationId="{F30F6BB5-75E2-18E9-B060-1E3A7DEF1BA8}"/>
          </ac:spMkLst>
        </pc:spChg>
        <pc:spChg chg="add del mod">
          <ac:chgData name="Stephane Chabrier" userId="c00c972b-93a2-4583-a6b2-e700f13e100d" providerId="ADAL" clId="{D7DF8C09-839B-487D-9B79-14639328FC11}" dt="2024-02-07T09:16:54.753" v="8229" actId="478"/>
          <ac:spMkLst>
            <pc:docMk/>
            <pc:sldMk cId="1986532243" sldId="1781"/>
            <ac:spMk id="7" creationId="{6C92816C-A5E7-D580-6B02-F2576AAE90EA}"/>
          </ac:spMkLst>
        </pc:spChg>
        <pc:spChg chg="mod">
          <ac:chgData name="Stephane Chabrier" userId="c00c972b-93a2-4583-a6b2-e700f13e100d" providerId="ADAL" clId="{D7DF8C09-839B-487D-9B79-14639328FC11}" dt="2024-02-12T08:02:21.475" v="8786"/>
          <ac:spMkLst>
            <pc:docMk/>
            <pc:sldMk cId="1986532243" sldId="1781"/>
            <ac:spMk id="7" creationId="{ECAE97D4-8B25-C5A3-157E-85A7819A3B78}"/>
          </ac:spMkLst>
        </pc:spChg>
        <pc:spChg chg="add del mod">
          <ac:chgData name="Stephane Chabrier" userId="c00c972b-93a2-4583-a6b2-e700f13e100d" providerId="ADAL" clId="{D7DF8C09-839B-487D-9B79-14639328FC11}" dt="2024-02-07T09:17:42.818" v="8230" actId="478"/>
          <ac:spMkLst>
            <pc:docMk/>
            <pc:sldMk cId="1986532243" sldId="1781"/>
            <ac:spMk id="8" creationId="{59DFB815-61DD-D468-1226-22DBBA570676}"/>
          </ac:spMkLst>
        </pc:spChg>
        <pc:spChg chg="add del mod">
          <ac:chgData name="Stephane Chabrier" userId="c00c972b-93a2-4583-a6b2-e700f13e100d" providerId="ADAL" clId="{D7DF8C09-839B-487D-9B79-14639328FC11}" dt="2024-02-07T09:22:14.369" v="8231" actId="478"/>
          <ac:spMkLst>
            <pc:docMk/>
            <pc:sldMk cId="1986532243" sldId="1781"/>
            <ac:spMk id="9" creationId="{A685F021-2638-3EE6-38B6-3F4336B80AC4}"/>
          </ac:spMkLst>
        </pc:spChg>
        <pc:spChg chg="add del mod">
          <ac:chgData name="Stephane Chabrier" userId="c00c972b-93a2-4583-a6b2-e700f13e100d" providerId="ADAL" clId="{D7DF8C09-839B-487D-9B79-14639328FC11}" dt="2024-02-05T15:46:10.358" v="1881" actId="478"/>
          <ac:spMkLst>
            <pc:docMk/>
            <pc:sldMk cId="1986532243" sldId="1781"/>
            <ac:spMk id="10" creationId="{DB4E9F0E-DA2A-8EF4-0876-8E9488F6820D}"/>
          </ac:spMkLst>
        </pc:spChg>
        <pc:spChg chg="mod">
          <ac:chgData name="Stephane Chabrier" userId="c00c972b-93a2-4583-a6b2-e700f13e100d" providerId="ADAL" clId="{D7DF8C09-839B-487D-9B79-14639328FC11}" dt="2024-02-12T08:02:04.527" v="8783" actId="14100"/>
          <ac:spMkLst>
            <pc:docMk/>
            <pc:sldMk cId="1986532243" sldId="1781"/>
            <ac:spMk id="13" creationId="{FA717332-0B88-0E47-D54D-2A313A274243}"/>
          </ac:spMkLst>
        </pc:spChg>
        <pc:spChg chg="mod">
          <ac:chgData name="Stephane Chabrier" userId="c00c972b-93a2-4583-a6b2-e700f13e100d" providerId="ADAL" clId="{D7DF8C09-839B-487D-9B79-14639328FC11}" dt="2024-02-05T15:47:40.031" v="1980"/>
          <ac:spMkLst>
            <pc:docMk/>
            <pc:sldMk cId="1986532243" sldId="1781"/>
            <ac:spMk id="14" creationId="{E3078D23-3307-9B07-AFA6-97A2ED97CBC1}"/>
          </ac:spMkLst>
        </pc:spChg>
        <pc:grpChg chg="add mod">
          <ac:chgData name="Stephane Chabrier" userId="c00c972b-93a2-4583-a6b2-e700f13e100d" providerId="ADAL" clId="{D7DF8C09-839B-487D-9B79-14639328FC11}" dt="2024-02-12T08:02:31.267" v="8788" actId="1076"/>
          <ac:grpSpMkLst>
            <pc:docMk/>
            <pc:sldMk cId="1986532243" sldId="1781"/>
            <ac:grpSpMk id="2" creationId="{745C088F-21DD-E598-3600-E3B2C4B52824}"/>
          </ac:grpSpMkLst>
        </pc:grpChg>
        <pc:grpChg chg="mod">
          <ac:chgData name="Stephane Chabrier" userId="c00c972b-93a2-4583-a6b2-e700f13e100d" providerId="ADAL" clId="{D7DF8C09-839B-487D-9B79-14639328FC11}" dt="2024-02-12T08:02:21.475" v="8786"/>
          <ac:grpSpMkLst>
            <pc:docMk/>
            <pc:sldMk cId="1986532243" sldId="1781"/>
            <ac:grpSpMk id="4" creationId="{1D8DACB8-C2EB-51E2-D953-02BD2B909ED7}"/>
          </ac:grpSpMkLst>
        </pc:grpChg>
        <pc:grpChg chg="add del mod">
          <ac:chgData name="Stephane Chabrier" userId="c00c972b-93a2-4583-a6b2-e700f13e100d" providerId="ADAL" clId="{D7DF8C09-839B-487D-9B79-14639328FC11}" dt="2024-02-12T08:02:12.546" v="8785" actId="478"/>
          <ac:grpSpMkLst>
            <pc:docMk/>
            <pc:sldMk cId="1986532243" sldId="1781"/>
            <ac:grpSpMk id="11" creationId="{E7263086-A20E-DD03-8C85-E54A8ED804A9}"/>
          </ac:grpSpMkLst>
        </pc:grpChg>
        <pc:grpChg chg="mod">
          <ac:chgData name="Stephane Chabrier" userId="c00c972b-93a2-4583-a6b2-e700f13e100d" providerId="ADAL" clId="{D7DF8C09-839B-487D-9B79-14639328FC11}" dt="2024-02-05T15:47:40.031" v="1980"/>
          <ac:grpSpMkLst>
            <pc:docMk/>
            <pc:sldMk cId="1986532243" sldId="1781"/>
            <ac:grpSpMk id="12" creationId="{740A25A4-C929-33B2-10A0-74989F4C9FA4}"/>
          </ac:grpSpMkLst>
        </pc:grpChg>
        <pc:grpChg chg="del">
          <ac:chgData name="Stephane Chabrier" userId="c00c972b-93a2-4583-a6b2-e700f13e100d" providerId="ADAL" clId="{D7DF8C09-839B-487D-9B79-14639328FC11}" dt="2024-02-05T09:05:18.374" v="26" actId="478"/>
          <ac:grpSpMkLst>
            <pc:docMk/>
            <pc:sldMk cId="1986532243" sldId="1781"/>
            <ac:grpSpMk id="24" creationId="{9CFCF35A-717F-44B6-AFB5-12C70E8E5823}"/>
          </ac:grpSpMkLst>
        </pc:grpChg>
        <pc:picChg chg="mod">
          <ac:chgData name="Stephane Chabrier" userId="c00c972b-93a2-4583-a6b2-e700f13e100d" providerId="ADAL" clId="{D7DF8C09-839B-487D-9B79-14639328FC11}" dt="2024-02-12T08:02:21.475" v="8786"/>
          <ac:picMkLst>
            <pc:docMk/>
            <pc:sldMk cId="1986532243" sldId="1781"/>
            <ac:picMk id="8" creationId="{D9371F5B-A895-EF69-C4BE-5B21B4EDBF79}"/>
          </ac:picMkLst>
        </pc:picChg>
        <pc:picChg chg="mod">
          <ac:chgData name="Stephane Chabrier" userId="c00c972b-93a2-4583-a6b2-e700f13e100d" providerId="ADAL" clId="{D7DF8C09-839B-487D-9B79-14639328FC11}" dt="2024-02-07T10:31:07.373" v="8562" actId="1076"/>
          <ac:picMkLst>
            <pc:docMk/>
            <pc:sldMk cId="1986532243" sldId="1781"/>
            <ac:picMk id="15" creationId="{34E89789-CB0B-C50F-2734-7489CA6A9017}"/>
          </ac:picMkLst>
        </pc:picChg>
      </pc:sldChg>
      <pc:sldChg chg="addSp delSp modSp mod">
        <pc:chgData name="Stephane Chabrier" userId="c00c972b-93a2-4583-a6b2-e700f13e100d" providerId="ADAL" clId="{D7DF8C09-839B-487D-9B79-14639328FC11}" dt="2024-02-12T07:29:18.069" v="8599"/>
        <pc:sldMkLst>
          <pc:docMk/>
          <pc:sldMk cId="2054934888" sldId="1810"/>
        </pc:sldMkLst>
        <pc:spChg chg="add mod">
          <ac:chgData name="Stephane Chabrier" userId="c00c972b-93a2-4583-a6b2-e700f13e100d" providerId="ADAL" clId="{D7DF8C09-839B-487D-9B79-14639328FC11}" dt="2024-02-12T07:29:18.069" v="8599"/>
          <ac:spMkLst>
            <pc:docMk/>
            <pc:sldMk cId="2054934888" sldId="1810"/>
            <ac:spMk id="2" creationId="{3C48E555-078A-D054-927A-CDA3120D3E30}"/>
          </ac:spMkLst>
        </pc:spChg>
        <pc:spChg chg="del">
          <ac:chgData name="Stephane Chabrier" userId="c00c972b-93a2-4583-a6b2-e700f13e100d" providerId="ADAL" clId="{D7DF8C09-839B-487D-9B79-14639328FC11}" dt="2024-02-12T07:29:17.618" v="8598" actId="478"/>
          <ac:spMkLst>
            <pc:docMk/>
            <pc:sldMk cId="2054934888" sldId="1810"/>
            <ac:spMk id="15" creationId="{B3A3E74A-1B23-F9FF-01E3-B3948DE2D8E3}"/>
          </ac:spMkLst>
        </pc:spChg>
      </pc:sldChg>
      <pc:sldChg chg="addSp delSp modSp mod">
        <pc:chgData name="Stephane Chabrier" userId="c00c972b-93a2-4583-a6b2-e700f13e100d" providerId="ADAL" clId="{D7DF8C09-839B-487D-9B79-14639328FC11}" dt="2024-02-12T07:29:36.082" v="8605"/>
        <pc:sldMkLst>
          <pc:docMk/>
          <pc:sldMk cId="3580882625" sldId="1811"/>
        </pc:sldMkLst>
        <pc:spChg chg="add mod">
          <ac:chgData name="Stephane Chabrier" userId="c00c972b-93a2-4583-a6b2-e700f13e100d" providerId="ADAL" clId="{D7DF8C09-839B-487D-9B79-14639328FC11}" dt="2024-02-12T07:29:36.082" v="8605"/>
          <ac:spMkLst>
            <pc:docMk/>
            <pc:sldMk cId="3580882625" sldId="1811"/>
            <ac:spMk id="2" creationId="{4C8985A6-1627-BC50-15F9-65A9A65100E1}"/>
          </ac:spMkLst>
        </pc:spChg>
        <pc:spChg chg="del">
          <ac:chgData name="Stephane Chabrier" userId="c00c972b-93a2-4583-a6b2-e700f13e100d" providerId="ADAL" clId="{D7DF8C09-839B-487D-9B79-14639328FC11}" dt="2024-02-12T07:29:35.830" v="8604" actId="478"/>
          <ac:spMkLst>
            <pc:docMk/>
            <pc:sldMk cId="3580882625" sldId="1811"/>
            <ac:spMk id="15" creationId="{B3A3E74A-1B23-F9FF-01E3-B3948DE2D8E3}"/>
          </ac:spMkLst>
        </pc:spChg>
      </pc:sldChg>
      <pc:sldChg chg="del">
        <pc:chgData name="Stephane Chabrier" userId="c00c972b-93a2-4583-a6b2-e700f13e100d" providerId="ADAL" clId="{D7DF8C09-839B-487D-9B79-14639328FC11}" dt="2024-02-05T09:03:35.822" v="14" actId="47"/>
        <pc:sldMkLst>
          <pc:docMk/>
          <pc:sldMk cId="1081309855" sldId="1813"/>
        </pc:sldMkLst>
      </pc:sldChg>
      <pc:sldChg chg="addSp delSp modSp mod">
        <pc:chgData name="Stephane Chabrier" userId="c00c972b-93a2-4583-a6b2-e700f13e100d" providerId="ADAL" clId="{D7DF8C09-839B-487D-9B79-14639328FC11}" dt="2024-02-12T08:00:25.082" v="8768" actId="20577"/>
        <pc:sldMkLst>
          <pc:docMk/>
          <pc:sldMk cId="3640645679" sldId="1814"/>
        </pc:sldMkLst>
        <pc:spChg chg="del mod">
          <ac:chgData name="Stephane Chabrier" userId="c00c972b-93a2-4583-a6b2-e700f13e100d" providerId="ADAL" clId="{D7DF8C09-839B-487D-9B79-14639328FC11}" dt="2024-02-05T09:08:11.930" v="29" actId="478"/>
          <ac:spMkLst>
            <pc:docMk/>
            <pc:sldMk cId="3640645679" sldId="1814"/>
            <ac:spMk id="2" creationId="{22926F95-5A72-49DF-952D-8AF728B2F6D2}"/>
          </ac:spMkLst>
        </pc:spChg>
        <pc:spChg chg="add del mod">
          <ac:chgData name="Stephane Chabrier" userId="c00c972b-93a2-4583-a6b2-e700f13e100d" providerId="ADAL" clId="{D7DF8C09-839B-487D-9B79-14639328FC11}" dt="2024-02-05T09:08:15.184" v="30" actId="478"/>
          <ac:spMkLst>
            <pc:docMk/>
            <pc:sldMk cId="3640645679" sldId="1814"/>
            <ac:spMk id="5" creationId="{FD86218A-F09B-8B78-672D-C89B09F2BFD4}"/>
          </ac:spMkLst>
        </pc:spChg>
        <pc:spChg chg="add mod">
          <ac:chgData name="Stephane Chabrier" userId="c00c972b-93a2-4583-a6b2-e700f13e100d" providerId="ADAL" clId="{D7DF8C09-839B-487D-9B79-14639328FC11}" dt="2024-02-12T08:00:25.082" v="8768" actId="20577"/>
          <ac:spMkLst>
            <pc:docMk/>
            <pc:sldMk cId="3640645679" sldId="1814"/>
            <ac:spMk id="6" creationId="{5C9EC9FC-B0DB-7E65-14B5-79C4492149C4}"/>
          </ac:spMkLst>
        </pc:spChg>
        <pc:grpChg chg="del">
          <ac:chgData name="Stephane Chabrier" userId="c00c972b-93a2-4583-a6b2-e700f13e100d" providerId="ADAL" clId="{D7DF8C09-839B-487D-9B79-14639328FC11}" dt="2024-02-05T09:04:48.675" v="20" actId="478"/>
          <ac:grpSpMkLst>
            <pc:docMk/>
            <pc:sldMk cId="3640645679" sldId="1814"/>
            <ac:grpSpMk id="59" creationId="{ACBC97BC-B629-46A0-B7DE-48459B3ABC4D}"/>
          </ac:grpSpMkLst>
        </pc:grpChg>
        <pc:grpChg chg="del">
          <ac:chgData name="Stephane Chabrier" userId="c00c972b-93a2-4583-a6b2-e700f13e100d" providerId="ADAL" clId="{D7DF8C09-839B-487D-9B79-14639328FC11}" dt="2024-02-05T09:04:48.675" v="20" actId="478"/>
          <ac:grpSpMkLst>
            <pc:docMk/>
            <pc:sldMk cId="3640645679" sldId="1814"/>
            <ac:grpSpMk id="64" creationId="{2315C7C7-B1E8-47C2-B2A4-14C079955D9B}"/>
          </ac:grpSpMkLst>
        </pc:grpChg>
      </pc:sldChg>
      <pc:sldChg chg="del">
        <pc:chgData name="Stephane Chabrier" userId="c00c972b-93a2-4583-a6b2-e700f13e100d" providerId="ADAL" clId="{D7DF8C09-839B-487D-9B79-14639328FC11}" dt="2024-02-05T09:03:35.822" v="14" actId="47"/>
        <pc:sldMkLst>
          <pc:docMk/>
          <pc:sldMk cId="2723384405" sldId="1815"/>
        </pc:sldMkLst>
      </pc:sldChg>
      <pc:sldChg chg="del">
        <pc:chgData name="Stephane Chabrier" userId="c00c972b-93a2-4583-a6b2-e700f13e100d" providerId="ADAL" clId="{D7DF8C09-839B-487D-9B79-14639328FC11}" dt="2024-02-05T09:03:35.822" v="14" actId="47"/>
        <pc:sldMkLst>
          <pc:docMk/>
          <pc:sldMk cId="2034110666" sldId="1816"/>
        </pc:sldMkLst>
      </pc:sldChg>
      <pc:sldChg chg="del">
        <pc:chgData name="Stephane Chabrier" userId="c00c972b-93a2-4583-a6b2-e700f13e100d" providerId="ADAL" clId="{D7DF8C09-839B-487D-9B79-14639328FC11}" dt="2024-02-05T09:03:47.733" v="16" actId="47"/>
        <pc:sldMkLst>
          <pc:docMk/>
          <pc:sldMk cId="2997220607" sldId="1817"/>
        </pc:sldMkLst>
      </pc:sldChg>
      <pc:sldChg chg="delSp modSp mod">
        <pc:chgData name="Stephane Chabrier" userId="c00c972b-93a2-4583-a6b2-e700f13e100d" providerId="ADAL" clId="{D7DF8C09-839B-487D-9B79-14639328FC11}" dt="2024-02-12T08:26:40.565" v="8901" actId="21"/>
        <pc:sldMkLst>
          <pc:docMk/>
          <pc:sldMk cId="1220659849" sldId="1818"/>
        </pc:sldMkLst>
        <pc:spChg chg="mod">
          <ac:chgData name="Stephane Chabrier" userId="c00c972b-93a2-4583-a6b2-e700f13e100d" providerId="ADAL" clId="{D7DF8C09-839B-487D-9B79-14639328FC11}" dt="2024-02-12T08:26:40.565" v="8901" actId="21"/>
          <ac:spMkLst>
            <pc:docMk/>
            <pc:sldMk cId="1220659849" sldId="1818"/>
            <ac:spMk id="2" creationId="{22926F95-5A72-49DF-952D-8AF728B2F6D2}"/>
          </ac:spMkLst>
        </pc:spChg>
        <pc:grpChg chg="del">
          <ac:chgData name="Stephane Chabrier" userId="c00c972b-93a2-4583-a6b2-e700f13e100d" providerId="ADAL" clId="{D7DF8C09-839B-487D-9B79-14639328FC11}" dt="2024-02-05T09:05:09.882" v="24" actId="478"/>
          <ac:grpSpMkLst>
            <pc:docMk/>
            <pc:sldMk cId="1220659849" sldId="1818"/>
            <ac:grpSpMk id="9" creationId="{650EDD29-0DC2-4404-9773-6887F9AB959E}"/>
          </ac:grpSpMkLst>
        </pc:grpChg>
        <pc:grpChg chg="del">
          <ac:chgData name="Stephane Chabrier" userId="c00c972b-93a2-4583-a6b2-e700f13e100d" providerId="ADAL" clId="{D7DF8C09-839B-487D-9B79-14639328FC11}" dt="2024-02-05T09:05:09.882" v="24" actId="478"/>
          <ac:grpSpMkLst>
            <pc:docMk/>
            <pc:sldMk cId="1220659849" sldId="1818"/>
            <ac:grpSpMk id="19" creationId="{3F7B0140-C7EC-4146-AFF5-BCBE85953505}"/>
          </ac:grpSpMkLst>
        </pc:grpChg>
      </pc:sldChg>
      <pc:sldChg chg="modSp mod">
        <pc:chgData name="Stephane Chabrier" userId="c00c972b-93a2-4583-a6b2-e700f13e100d" providerId="ADAL" clId="{D7DF8C09-839B-487D-9B79-14639328FC11}" dt="2024-02-12T13:54:54.703" v="8951" actId="20577"/>
        <pc:sldMkLst>
          <pc:docMk/>
          <pc:sldMk cId="2421996030" sldId="1819"/>
        </pc:sldMkLst>
        <pc:spChg chg="mod">
          <ac:chgData name="Stephane Chabrier" userId="c00c972b-93a2-4583-a6b2-e700f13e100d" providerId="ADAL" clId="{D7DF8C09-839B-487D-9B79-14639328FC11}" dt="2024-02-12T13:54:54.703" v="8951" actId="20577"/>
          <ac:spMkLst>
            <pc:docMk/>
            <pc:sldMk cId="2421996030" sldId="1819"/>
            <ac:spMk id="2" creationId="{22926F95-5A72-49DF-952D-8AF728B2F6D2}"/>
          </ac:spMkLst>
        </pc:spChg>
      </pc:sldChg>
      <pc:sldChg chg="del">
        <pc:chgData name="Stephane Chabrier" userId="c00c972b-93a2-4583-a6b2-e700f13e100d" providerId="ADAL" clId="{D7DF8C09-839B-487D-9B79-14639328FC11}" dt="2024-02-05T09:03:47.733" v="16" actId="47"/>
        <pc:sldMkLst>
          <pc:docMk/>
          <pc:sldMk cId="147449822" sldId="1820"/>
        </pc:sldMkLst>
      </pc:sldChg>
      <pc:sldChg chg="addSp delSp modSp mod">
        <pc:chgData name="Stephane Chabrier" userId="c00c972b-93a2-4583-a6b2-e700f13e100d" providerId="ADAL" clId="{D7DF8C09-839B-487D-9B79-14639328FC11}" dt="2024-02-12T07:29:27.062" v="8601"/>
        <pc:sldMkLst>
          <pc:docMk/>
          <pc:sldMk cId="2886553241" sldId="1822"/>
        </pc:sldMkLst>
        <pc:spChg chg="add mod">
          <ac:chgData name="Stephane Chabrier" userId="c00c972b-93a2-4583-a6b2-e700f13e100d" providerId="ADAL" clId="{D7DF8C09-839B-487D-9B79-14639328FC11}" dt="2024-02-12T07:29:27.062" v="8601"/>
          <ac:spMkLst>
            <pc:docMk/>
            <pc:sldMk cId="2886553241" sldId="1822"/>
            <ac:spMk id="2" creationId="{97F97C46-C64B-263A-07C8-5D3695AD0F2D}"/>
          </ac:spMkLst>
        </pc:spChg>
        <pc:spChg chg="del">
          <ac:chgData name="Stephane Chabrier" userId="c00c972b-93a2-4583-a6b2-e700f13e100d" providerId="ADAL" clId="{D7DF8C09-839B-487D-9B79-14639328FC11}" dt="2024-02-12T07:29:26.577" v="8600" actId="478"/>
          <ac:spMkLst>
            <pc:docMk/>
            <pc:sldMk cId="2886553241" sldId="1822"/>
            <ac:spMk id="15" creationId="{B3A3E74A-1B23-F9FF-01E3-B3948DE2D8E3}"/>
          </ac:spMkLst>
        </pc:spChg>
      </pc:sldChg>
      <pc:sldChg chg="addSp delSp modSp mod">
        <pc:chgData name="Stephane Chabrier" userId="c00c972b-93a2-4583-a6b2-e700f13e100d" providerId="ADAL" clId="{D7DF8C09-839B-487D-9B79-14639328FC11}" dt="2024-02-12T07:29:31.646" v="8603"/>
        <pc:sldMkLst>
          <pc:docMk/>
          <pc:sldMk cId="2977880821" sldId="1823"/>
        </pc:sldMkLst>
        <pc:spChg chg="add mod">
          <ac:chgData name="Stephane Chabrier" userId="c00c972b-93a2-4583-a6b2-e700f13e100d" providerId="ADAL" clId="{D7DF8C09-839B-487D-9B79-14639328FC11}" dt="2024-02-12T07:29:31.646" v="8603"/>
          <ac:spMkLst>
            <pc:docMk/>
            <pc:sldMk cId="2977880821" sldId="1823"/>
            <ac:spMk id="2" creationId="{8CC67EAB-91A4-888A-2206-8A47276A1A57}"/>
          </ac:spMkLst>
        </pc:spChg>
        <pc:spChg chg="del">
          <ac:chgData name="Stephane Chabrier" userId="c00c972b-93a2-4583-a6b2-e700f13e100d" providerId="ADAL" clId="{D7DF8C09-839B-487D-9B79-14639328FC11}" dt="2024-02-12T07:29:31.436" v="8602" actId="478"/>
          <ac:spMkLst>
            <pc:docMk/>
            <pc:sldMk cId="2977880821" sldId="1823"/>
            <ac:spMk id="15" creationId="{B3A3E74A-1B23-F9FF-01E3-B3948DE2D8E3}"/>
          </ac:spMkLst>
        </pc:spChg>
      </pc:sldChg>
      <pc:sldChg chg="addSp delSp modSp mod modNotesTx">
        <pc:chgData name="Stephane Chabrier" userId="c00c972b-93a2-4583-a6b2-e700f13e100d" providerId="ADAL" clId="{D7DF8C09-839B-487D-9B79-14639328FC11}" dt="2024-02-12T08:04:37.422" v="8853" actId="20577"/>
        <pc:sldMkLst>
          <pc:docMk/>
          <pc:sldMk cId="2265299516" sldId="1824"/>
        </pc:sldMkLst>
        <pc:spChg chg="add mod">
          <ac:chgData name="Stephane Chabrier" userId="c00c972b-93a2-4583-a6b2-e700f13e100d" providerId="ADAL" clId="{D7DF8C09-839B-487D-9B79-14639328FC11}" dt="2024-02-05T15:35:15.552" v="1287" actId="6549"/>
          <ac:spMkLst>
            <pc:docMk/>
            <pc:sldMk cId="2265299516" sldId="1824"/>
            <ac:spMk id="2" creationId="{1683EF57-67D7-8BB8-9C52-5292D5654520}"/>
          </ac:spMkLst>
        </pc:spChg>
        <pc:spChg chg="del mod">
          <ac:chgData name="Stephane Chabrier" userId="c00c972b-93a2-4583-a6b2-e700f13e100d" providerId="ADAL" clId="{D7DF8C09-839B-487D-9B79-14639328FC11}" dt="2024-02-05T09:10:40.986" v="52" actId="478"/>
          <ac:spMkLst>
            <pc:docMk/>
            <pc:sldMk cId="2265299516" sldId="1824"/>
            <ac:spMk id="2" creationId="{22926F95-5A72-49DF-952D-8AF728B2F6D2}"/>
          </ac:spMkLst>
        </pc:spChg>
        <pc:spChg chg="add del mod">
          <ac:chgData name="Stephane Chabrier" userId="c00c972b-93a2-4583-a6b2-e700f13e100d" providerId="ADAL" clId="{D7DF8C09-839B-487D-9B79-14639328FC11}" dt="2024-02-05T15:35:22.468" v="1289" actId="478"/>
          <ac:spMkLst>
            <pc:docMk/>
            <pc:sldMk cId="2265299516" sldId="1824"/>
            <ac:spMk id="4" creationId="{300D3FDD-8A2A-F8B4-9AAA-DC29DB47566A}"/>
          </ac:spMkLst>
        </pc:spChg>
        <pc:spChg chg="add del mod">
          <ac:chgData name="Stephane Chabrier" userId="c00c972b-93a2-4583-a6b2-e700f13e100d" providerId="ADAL" clId="{D7DF8C09-839B-487D-9B79-14639328FC11}" dt="2024-02-05T09:10:44.338" v="53" actId="478"/>
          <ac:spMkLst>
            <pc:docMk/>
            <pc:sldMk cId="2265299516" sldId="1824"/>
            <ac:spMk id="5" creationId="{B0A87055-2977-BF61-E9A9-B8C8558F1DC2}"/>
          </ac:spMkLst>
        </pc:spChg>
        <pc:spChg chg="add mod">
          <ac:chgData name="Stephane Chabrier" userId="c00c972b-93a2-4583-a6b2-e700f13e100d" providerId="ADAL" clId="{D7DF8C09-839B-487D-9B79-14639328FC11}" dt="2024-02-05T15:35:16.860" v="1288" actId="6549"/>
          <ac:spMkLst>
            <pc:docMk/>
            <pc:sldMk cId="2265299516" sldId="1824"/>
            <ac:spMk id="5" creationId="{F23444A7-A22B-A03F-B08C-7D8FAE8BFCA1}"/>
          </ac:spMkLst>
        </pc:spChg>
        <pc:spChg chg="add mod">
          <ac:chgData name="Stephane Chabrier" userId="c00c972b-93a2-4583-a6b2-e700f13e100d" providerId="ADAL" clId="{D7DF8C09-839B-487D-9B79-14639328FC11}" dt="2024-02-12T08:04:37.422" v="8853" actId="20577"/>
          <ac:spMkLst>
            <pc:docMk/>
            <pc:sldMk cId="2265299516" sldId="1824"/>
            <ac:spMk id="6" creationId="{4CCAB1F5-19DA-4F90-9985-531FE6A097EF}"/>
          </ac:spMkLst>
        </pc:spChg>
        <pc:spChg chg="add mod">
          <ac:chgData name="Stephane Chabrier" userId="c00c972b-93a2-4583-a6b2-e700f13e100d" providerId="ADAL" clId="{D7DF8C09-839B-487D-9B79-14639328FC11}" dt="2024-02-05T09:10:56.597" v="56"/>
          <ac:spMkLst>
            <pc:docMk/>
            <pc:sldMk cId="2265299516" sldId="1824"/>
            <ac:spMk id="9" creationId="{A597A442-2AFF-5743-F22E-8B439017BAA4}"/>
          </ac:spMkLst>
        </pc:spChg>
        <pc:spChg chg="add mod">
          <ac:chgData name="Stephane Chabrier" userId="c00c972b-93a2-4583-a6b2-e700f13e100d" providerId="ADAL" clId="{D7DF8C09-839B-487D-9B79-14639328FC11}" dt="2024-02-05T09:10:56.597" v="56"/>
          <ac:spMkLst>
            <pc:docMk/>
            <pc:sldMk cId="2265299516" sldId="1824"/>
            <ac:spMk id="10" creationId="{9DAA80E4-E111-C2F9-F341-6BA2D88EF22C}"/>
          </ac:spMkLst>
        </pc:spChg>
        <pc:spChg chg="add mod">
          <ac:chgData name="Stephane Chabrier" userId="c00c972b-93a2-4583-a6b2-e700f13e100d" providerId="ADAL" clId="{D7DF8C09-839B-487D-9B79-14639328FC11}" dt="2024-02-07T09:12:41.402" v="8027" actId="6549"/>
          <ac:spMkLst>
            <pc:docMk/>
            <pc:sldMk cId="2265299516" sldId="1824"/>
            <ac:spMk id="12" creationId="{D816B44C-EA40-0493-D7FD-F70E32083998}"/>
          </ac:spMkLst>
        </pc:spChg>
        <pc:spChg chg="add del mod">
          <ac:chgData name="Stephane Chabrier" userId="c00c972b-93a2-4583-a6b2-e700f13e100d" providerId="ADAL" clId="{D7DF8C09-839B-487D-9B79-14639328FC11}" dt="2024-02-07T09:01:55.881" v="7951" actId="478"/>
          <ac:spMkLst>
            <pc:docMk/>
            <pc:sldMk cId="2265299516" sldId="1824"/>
            <ac:spMk id="13" creationId="{2A5F17D7-0649-A591-09A2-998AE3FD4ADC}"/>
          </ac:spMkLst>
        </pc:spChg>
        <pc:grpChg chg="add del mod">
          <ac:chgData name="Stephane Chabrier" userId="c00c972b-93a2-4583-a6b2-e700f13e100d" providerId="ADAL" clId="{D7DF8C09-839B-487D-9B79-14639328FC11}" dt="2024-02-05T15:20:33" v="937" actId="478"/>
          <ac:grpSpMkLst>
            <pc:docMk/>
            <pc:sldMk cId="2265299516" sldId="1824"/>
            <ac:grpSpMk id="7" creationId="{6B95E107-AE53-E495-F851-A0E6BD7D71B7}"/>
          </ac:grpSpMkLst>
        </pc:grpChg>
        <pc:grpChg chg="add mod">
          <ac:chgData name="Stephane Chabrier" userId="c00c972b-93a2-4583-a6b2-e700f13e100d" providerId="ADAL" clId="{D7DF8C09-839B-487D-9B79-14639328FC11}" dt="2024-02-05T09:10:56.597" v="56"/>
          <ac:grpSpMkLst>
            <pc:docMk/>
            <pc:sldMk cId="2265299516" sldId="1824"/>
            <ac:grpSpMk id="8" creationId="{49593507-6C81-C4A8-1703-F23C5399A420}"/>
          </ac:grpSpMkLst>
        </pc:grpChg>
        <pc:grpChg chg="del">
          <ac:chgData name="Stephane Chabrier" userId="c00c972b-93a2-4583-a6b2-e700f13e100d" providerId="ADAL" clId="{D7DF8C09-839B-487D-9B79-14639328FC11}" dt="2024-02-05T09:05:14.680" v="25" actId="478"/>
          <ac:grpSpMkLst>
            <pc:docMk/>
            <pc:sldMk cId="2265299516" sldId="1824"/>
            <ac:grpSpMk id="24" creationId="{9CFCF35A-717F-44B6-AFB5-12C70E8E5823}"/>
          </ac:grpSpMkLst>
        </pc:grpChg>
        <pc:picChg chg="add mod">
          <ac:chgData name="Stephane Chabrier" userId="c00c972b-93a2-4583-a6b2-e700f13e100d" providerId="ADAL" clId="{D7DF8C09-839B-487D-9B79-14639328FC11}" dt="2024-02-05T09:10:56.597" v="56"/>
          <ac:picMkLst>
            <pc:docMk/>
            <pc:sldMk cId="2265299516" sldId="1824"/>
            <ac:picMk id="11" creationId="{616D55C0-AA6D-9763-DFC1-66D78703164C}"/>
          </ac:picMkLst>
        </pc:picChg>
      </pc:sldChg>
      <pc:sldChg chg="addSp delSp modSp mod">
        <pc:chgData name="Stephane Chabrier" userId="c00c972b-93a2-4583-a6b2-e700f13e100d" providerId="ADAL" clId="{D7DF8C09-839B-487D-9B79-14639328FC11}" dt="2024-02-12T08:27:50.086" v="8924"/>
        <pc:sldMkLst>
          <pc:docMk/>
          <pc:sldMk cId="1171140259" sldId="1825"/>
        </pc:sldMkLst>
        <pc:spChg chg="mod">
          <ac:chgData name="Stephane Chabrier" userId="c00c972b-93a2-4583-a6b2-e700f13e100d" providerId="ADAL" clId="{D7DF8C09-839B-487D-9B79-14639328FC11}" dt="2024-02-12T08:27:50.086" v="8924"/>
          <ac:spMkLst>
            <pc:docMk/>
            <pc:sldMk cId="1171140259" sldId="1825"/>
            <ac:spMk id="2" creationId="{22926F95-5A72-49DF-952D-8AF728B2F6D2}"/>
          </ac:spMkLst>
        </pc:spChg>
        <pc:spChg chg="mod">
          <ac:chgData name="Stephane Chabrier" userId="c00c972b-93a2-4583-a6b2-e700f13e100d" providerId="ADAL" clId="{D7DF8C09-839B-487D-9B79-14639328FC11}" dt="2024-02-05T09:03:26.689" v="13"/>
          <ac:spMkLst>
            <pc:docMk/>
            <pc:sldMk cId="1171140259" sldId="1825"/>
            <ac:spMk id="5" creationId="{48F3351B-C2D2-DDA8-DBC8-2BE21FEE1419}"/>
          </ac:spMkLst>
        </pc:spChg>
        <pc:spChg chg="mod">
          <ac:chgData name="Stephane Chabrier" userId="c00c972b-93a2-4583-a6b2-e700f13e100d" providerId="ADAL" clId="{D7DF8C09-839B-487D-9B79-14639328FC11}" dt="2024-02-05T09:03:26.689" v="13"/>
          <ac:spMkLst>
            <pc:docMk/>
            <pc:sldMk cId="1171140259" sldId="1825"/>
            <ac:spMk id="7" creationId="{4C38AE3F-A992-F3DD-C416-E05EF7ED3BA9}"/>
          </ac:spMkLst>
        </pc:spChg>
        <pc:spChg chg="mod">
          <ac:chgData name="Stephane Chabrier" userId="c00c972b-93a2-4583-a6b2-e700f13e100d" providerId="ADAL" clId="{D7DF8C09-839B-487D-9B79-14639328FC11}" dt="2024-02-05T09:03:26.689" v="13"/>
          <ac:spMkLst>
            <pc:docMk/>
            <pc:sldMk cId="1171140259" sldId="1825"/>
            <ac:spMk id="11" creationId="{62DC7EC1-DFE5-248B-5BA4-BB6EDD52648C}"/>
          </ac:spMkLst>
        </pc:spChg>
        <pc:spChg chg="mod">
          <ac:chgData name="Stephane Chabrier" userId="c00c972b-93a2-4583-a6b2-e700f13e100d" providerId="ADAL" clId="{D7DF8C09-839B-487D-9B79-14639328FC11}" dt="2024-02-05T09:03:26.689" v="13"/>
          <ac:spMkLst>
            <pc:docMk/>
            <pc:sldMk cId="1171140259" sldId="1825"/>
            <ac:spMk id="12" creationId="{1ECDDD95-F681-AB98-C917-BD47436035CD}"/>
          </ac:spMkLst>
        </pc:spChg>
        <pc:grpChg chg="add del mod">
          <ac:chgData name="Stephane Chabrier" userId="c00c972b-93a2-4583-a6b2-e700f13e100d" providerId="ADAL" clId="{D7DF8C09-839B-487D-9B79-14639328FC11}" dt="2024-02-12T07:32:14.046" v="8616" actId="1076"/>
          <ac:grpSpMkLst>
            <pc:docMk/>
            <pc:sldMk cId="1171140259" sldId="1825"/>
            <ac:grpSpMk id="4" creationId="{A8E90817-88E2-4844-E6BC-71F3CF5D47EA}"/>
          </ac:grpSpMkLst>
        </pc:grpChg>
        <pc:grpChg chg="mod">
          <ac:chgData name="Stephane Chabrier" userId="c00c972b-93a2-4583-a6b2-e700f13e100d" providerId="ADAL" clId="{D7DF8C09-839B-487D-9B79-14639328FC11}" dt="2024-02-05T09:03:26.689" v="13"/>
          <ac:grpSpMkLst>
            <pc:docMk/>
            <pc:sldMk cId="1171140259" sldId="1825"/>
            <ac:grpSpMk id="6" creationId="{0A11CBF6-876A-410F-2E91-208D18821A66}"/>
          </ac:grpSpMkLst>
        </pc:grpChg>
        <pc:grpChg chg="add mod">
          <ac:chgData name="Stephane Chabrier" userId="c00c972b-93a2-4583-a6b2-e700f13e100d" providerId="ADAL" clId="{D7DF8C09-839B-487D-9B79-14639328FC11}" dt="2024-02-12T07:32:18.719" v="8617" actId="1076"/>
          <ac:grpSpMkLst>
            <pc:docMk/>
            <pc:sldMk cId="1171140259" sldId="1825"/>
            <ac:grpSpMk id="9" creationId="{C7E1EDA3-D33B-8A77-B264-2C3422E93F2D}"/>
          </ac:grpSpMkLst>
        </pc:grpChg>
        <pc:grpChg chg="mod">
          <ac:chgData name="Stephane Chabrier" userId="c00c972b-93a2-4583-a6b2-e700f13e100d" providerId="ADAL" clId="{D7DF8C09-839B-487D-9B79-14639328FC11}" dt="2024-02-05T09:03:26.689" v="13"/>
          <ac:grpSpMkLst>
            <pc:docMk/>
            <pc:sldMk cId="1171140259" sldId="1825"/>
            <ac:grpSpMk id="10" creationId="{E649BBA4-33C7-05D6-F0EB-0498C2E219D1}"/>
          </ac:grpSpMkLst>
        </pc:grpChg>
        <pc:grpChg chg="del">
          <ac:chgData name="Stephane Chabrier" userId="c00c972b-93a2-4583-a6b2-e700f13e100d" providerId="ADAL" clId="{D7DF8C09-839B-487D-9B79-14639328FC11}" dt="2024-02-05T09:04:59.696" v="23" actId="478"/>
          <ac:grpSpMkLst>
            <pc:docMk/>
            <pc:sldMk cId="1171140259" sldId="1825"/>
            <ac:grpSpMk id="39" creationId="{2874480D-46FB-484E-8269-9600281ACA0D}"/>
          </ac:grpSpMkLst>
        </pc:grpChg>
        <pc:grpChg chg="del">
          <ac:chgData name="Stephane Chabrier" userId="c00c972b-93a2-4583-a6b2-e700f13e100d" providerId="ADAL" clId="{D7DF8C09-839B-487D-9B79-14639328FC11}" dt="2024-02-05T09:04:59.696" v="23" actId="478"/>
          <ac:grpSpMkLst>
            <pc:docMk/>
            <pc:sldMk cId="1171140259" sldId="1825"/>
            <ac:grpSpMk id="44" creationId="{BF643CA7-7937-422C-9A19-C6822C2D3828}"/>
          </ac:grpSpMkLst>
        </pc:grpChg>
        <pc:grpChg chg="del mod">
          <ac:chgData name="Stephane Chabrier" userId="c00c972b-93a2-4583-a6b2-e700f13e100d" providerId="ADAL" clId="{D7DF8C09-839B-487D-9B79-14639328FC11}" dt="2024-02-12T07:32:21.099" v="8618" actId="478"/>
          <ac:grpSpMkLst>
            <pc:docMk/>
            <pc:sldMk cId="1171140259" sldId="1825"/>
            <ac:grpSpMk id="49" creationId="{D8A1BF36-3D88-42FD-AA5F-C5A118059D7E}"/>
          </ac:grpSpMkLst>
        </pc:grpChg>
        <pc:picChg chg="mod">
          <ac:chgData name="Stephane Chabrier" userId="c00c972b-93a2-4583-a6b2-e700f13e100d" providerId="ADAL" clId="{D7DF8C09-839B-487D-9B79-14639328FC11}" dt="2024-02-05T09:03:26.689" v="13"/>
          <ac:picMkLst>
            <pc:docMk/>
            <pc:sldMk cId="1171140259" sldId="1825"/>
            <ac:picMk id="8" creationId="{529DFB0E-7A0A-4D83-6DB5-DB881CFA19E0}"/>
          </ac:picMkLst>
        </pc:picChg>
        <pc:picChg chg="mod">
          <ac:chgData name="Stephane Chabrier" userId="c00c972b-93a2-4583-a6b2-e700f13e100d" providerId="ADAL" clId="{D7DF8C09-839B-487D-9B79-14639328FC11}" dt="2024-02-05T09:03:26.689" v="13"/>
          <ac:picMkLst>
            <pc:docMk/>
            <pc:sldMk cId="1171140259" sldId="1825"/>
            <ac:picMk id="13" creationId="{EAF2B876-D169-4269-94C0-1B816B89EC5D}"/>
          </ac:picMkLst>
        </pc:picChg>
      </pc:sldChg>
      <pc:sldChg chg="delSp modSp add mod ord">
        <pc:chgData name="Stephane Chabrier" userId="c00c972b-93a2-4583-a6b2-e700f13e100d" providerId="ADAL" clId="{D7DF8C09-839B-487D-9B79-14639328FC11}" dt="2024-02-12T07:36:24.201" v="8676"/>
        <pc:sldMkLst>
          <pc:docMk/>
          <pc:sldMk cId="1319264063" sldId="7433"/>
        </pc:sldMkLst>
        <pc:spChg chg="mod">
          <ac:chgData name="Stephane Chabrier" userId="c00c972b-93a2-4583-a6b2-e700f13e100d" providerId="ADAL" clId="{D7DF8C09-839B-487D-9B79-14639328FC11}" dt="2024-02-06T15:06:56.458" v="7934" actId="1076"/>
          <ac:spMkLst>
            <pc:docMk/>
            <pc:sldMk cId="1319264063" sldId="7433"/>
            <ac:spMk id="3" creationId="{4CCAB1F5-19DA-4F90-9985-531FE6A097EF}"/>
          </ac:spMkLst>
        </pc:spChg>
        <pc:grpChg chg="del mod">
          <ac:chgData name="Stephane Chabrier" userId="c00c972b-93a2-4583-a6b2-e700f13e100d" providerId="ADAL" clId="{D7DF8C09-839B-487D-9B79-14639328FC11}" dt="2024-02-06T14:44:32.981" v="6935" actId="478"/>
          <ac:grpSpMkLst>
            <pc:docMk/>
            <pc:sldMk cId="1319264063" sldId="7433"/>
            <ac:grpSpMk id="9" creationId="{269B63BD-8992-4C4B-8664-AB2713EC73CB}"/>
          </ac:grpSpMkLst>
        </pc:grpChg>
      </pc:sldChg>
      <pc:sldChg chg="addSp delSp modSp add mod ord">
        <pc:chgData name="Stephane Chabrier" userId="c00c972b-93a2-4583-a6b2-e700f13e100d" providerId="ADAL" clId="{D7DF8C09-839B-487D-9B79-14639328FC11}" dt="2024-02-12T07:40:32.039" v="8690"/>
        <pc:sldMkLst>
          <pc:docMk/>
          <pc:sldMk cId="1754450406" sldId="7586"/>
        </pc:sldMkLst>
        <pc:spChg chg="mod">
          <ac:chgData name="Stephane Chabrier" userId="c00c972b-93a2-4583-a6b2-e700f13e100d" providerId="ADAL" clId="{D7DF8C09-839B-487D-9B79-14639328FC11}" dt="2024-02-12T07:37:41.663" v="8684" actId="20577"/>
          <ac:spMkLst>
            <pc:docMk/>
            <pc:sldMk cId="1754450406" sldId="7586"/>
            <ac:spMk id="3" creationId="{4CCAB1F5-19DA-4F90-9985-531FE6A097EF}"/>
          </ac:spMkLst>
        </pc:spChg>
        <pc:spChg chg="mod">
          <ac:chgData name="Stephane Chabrier" userId="c00c972b-93a2-4583-a6b2-e700f13e100d" providerId="ADAL" clId="{D7DF8C09-839B-487D-9B79-14639328FC11}" dt="2024-02-12T07:32:33.087" v="8619"/>
          <ac:spMkLst>
            <pc:docMk/>
            <pc:sldMk cId="1754450406" sldId="7586"/>
            <ac:spMk id="5" creationId="{6954AE82-93A3-CC1C-D223-87C057110517}"/>
          </ac:spMkLst>
        </pc:spChg>
        <pc:spChg chg="mod">
          <ac:chgData name="Stephane Chabrier" userId="c00c972b-93a2-4583-a6b2-e700f13e100d" providerId="ADAL" clId="{D7DF8C09-839B-487D-9B79-14639328FC11}" dt="2024-02-12T07:32:33.087" v="8619"/>
          <ac:spMkLst>
            <pc:docMk/>
            <pc:sldMk cId="1754450406" sldId="7586"/>
            <ac:spMk id="7" creationId="{61B7BF99-D932-C614-0451-E60903F6B690}"/>
          </ac:spMkLst>
        </pc:spChg>
        <pc:spChg chg="mod">
          <ac:chgData name="Stephane Chabrier" userId="c00c972b-93a2-4583-a6b2-e700f13e100d" providerId="ADAL" clId="{D7DF8C09-839B-487D-9B79-14639328FC11}" dt="2024-02-12T07:32:39.405" v="8621"/>
          <ac:spMkLst>
            <pc:docMk/>
            <pc:sldMk cId="1754450406" sldId="7586"/>
            <ac:spMk id="10" creationId="{5EAA6D3F-FB04-ADD1-85F7-AE7790D15E61}"/>
          </ac:spMkLst>
        </pc:spChg>
        <pc:spChg chg="mod">
          <ac:chgData name="Stephane Chabrier" userId="c00c972b-93a2-4583-a6b2-e700f13e100d" providerId="ADAL" clId="{D7DF8C09-839B-487D-9B79-14639328FC11}" dt="2024-02-12T07:32:39.405" v="8621"/>
          <ac:spMkLst>
            <pc:docMk/>
            <pc:sldMk cId="1754450406" sldId="7586"/>
            <ac:spMk id="12" creationId="{4BFC49B8-7B6C-BFFB-9D38-217BAB809F5F}"/>
          </ac:spMkLst>
        </pc:spChg>
        <pc:spChg chg="mod">
          <ac:chgData name="Stephane Chabrier" userId="c00c972b-93a2-4583-a6b2-e700f13e100d" providerId="ADAL" clId="{D7DF8C09-839B-487D-9B79-14639328FC11}" dt="2024-02-05T15:56:54.570" v="2140"/>
          <ac:spMkLst>
            <pc:docMk/>
            <pc:sldMk cId="1754450406" sldId="7586"/>
            <ac:spMk id="16" creationId="{5A35358E-591A-C151-80EF-82E531A25DB3}"/>
          </ac:spMkLst>
        </pc:spChg>
        <pc:spChg chg="mod">
          <ac:chgData name="Stephane Chabrier" userId="c00c972b-93a2-4583-a6b2-e700f13e100d" providerId="ADAL" clId="{D7DF8C09-839B-487D-9B79-14639328FC11}" dt="2024-02-05T15:56:54.570" v="2140"/>
          <ac:spMkLst>
            <pc:docMk/>
            <pc:sldMk cId="1754450406" sldId="7586"/>
            <ac:spMk id="17" creationId="{DE29BEA8-E6C9-450B-7A38-5D06B753647C}"/>
          </ac:spMkLst>
        </pc:spChg>
        <pc:grpChg chg="add mod">
          <ac:chgData name="Stephane Chabrier" userId="c00c972b-93a2-4583-a6b2-e700f13e100d" providerId="ADAL" clId="{D7DF8C09-839B-487D-9B79-14639328FC11}" dt="2024-02-12T07:32:37.469" v="8620" actId="1076"/>
          <ac:grpSpMkLst>
            <pc:docMk/>
            <pc:sldMk cId="1754450406" sldId="7586"/>
            <ac:grpSpMk id="4" creationId="{6E0DA716-F3F1-F98C-D06C-16B8175EE547}"/>
          </ac:grpSpMkLst>
        </pc:grpChg>
        <pc:grpChg chg="del">
          <ac:chgData name="Stephane Chabrier" userId="c00c972b-93a2-4583-a6b2-e700f13e100d" providerId="ADAL" clId="{D7DF8C09-839B-487D-9B79-14639328FC11}" dt="2024-02-06T08:51:54.147" v="4434" actId="478"/>
          <ac:grpSpMkLst>
            <pc:docMk/>
            <pc:sldMk cId="1754450406" sldId="7586"/>
            <ac:grpSpMk id="4" creationId="{F1E375B3-1B0B-E9BA-70E3-1B94AC9232AD}"/>
          </ac:grpSpMkLst>
        </pc:grpChg>
        <pc:grpChg chg="mod">
          <ac:chgData name="Stephane Chabrier" userId="c00c972b-93a2-4583-a6b2-e700f13e100d" providerId="ADAL" clId="{D7DF8C09-839B-487D-9B79-14639328FC11}" dt="2024-02-12T07:32:33.087" v="8619"/>
          <ac:grpSpMkLst>
            <pc:docMk/>
            <pc:sldMk cId="1754450406" sldId="7586"/>
            <ac:grpSpMk id="6" creationId="{9AC8D13A-33A3-D38A-A9CD-AE901D7F4CB8}"/>
          </ac:grpSpMkLst>
        </pc:grpChg>
        <pc:grpChg chg="add mod">
          <ac:chgData name="Stephane Chabrier" userId="c00c972b-93a2-4583-a6b2-e700f13e100d" providerId="ADAL" clId="{D7DF8C09-839B-487D-9B79-14639328FC11}" dt="2024-02-12T07:32:43.576" v="8622" actId="1076"/>
          <ac:grpSpMkLst>
            <pc:docMk/>
            <pc:sldMk cId="1754450406" sldId="7586"/>
            <ac:grpSpMk id="9" creationId="{3BBC31E2-7F66-20E2-D301-16907B7D0031}"/>
          </ac:grpSpMkLst>
        </pc:grpChg>
        <pc:grpChg chg="del mod">
          <ac:chgData name="Stephane Chabrier" userId="c00c972b-93a2-4583-a6b2-e700f13e100d" providerId="ADAL" clId="{D7DF8C09-839B-487D-9B79-14639328FC11}" dt="2024-02-05T15:56:46.308" v="2139" actId="478"/>
          <ac:grpSpMkLst>
            <pc:docMk/>
            <pc:sldMk cId="1754450406" sldId="7586"/>
            <ac:grpSpMk id="9" creationId="{B18AE4BB-DFDB-BEF3-B4C6-55E7B2B298E0}"/>
          </ac:grpSpMkLst>
        </pc:grpChg>
        <pc:grpChg chg="mod">
          <ac:chgData name="Stephane Chabrier" userId="c00c972b-93a2-4583-a6b2-e700f13e100d" providerId="ADAL" clId="{D7DF8C09-839B-487D-9B79-14639328FC11}" dt="2024-02-12T07:32:39.405" v="8621"/>
          <ac:grpSpMkLst>
            <pc:docMk/>
            <pc:sldMk cId="1754450406" sldId="7586"/>
            <ac:grpSpMk id="11" creationId="{39DD741B-2AE9-74DA-9F69-78827E6F56DC}"/>
          </ac:grpSpMkLst>
        </pc:grpChg>
        <pc:grpChg chg="add del mod">
          <ac:chgData name="Stephane Chabrier" userId="c00c972b-93a2-4583-a6b2-e700f13e100d" providerId="ADAL" clId="{D7DF8C09-839B-487D-9B79-14639328FC11}" dt="2024-02-06T08:51:50.158" v="4433" actId="478"/>
          <ac:grpSpMkLst>
            <pc:docMk/>
            <pc:sldMk cId="1754450406" sldId="7586"/>
            <ac:grpSpMk id="14" creationId="{899FE28D-82B7-51B4-F203-802BA78EA87E}"/>
          </ac:grpSpMkLst>
        </pc:grpChg>
        <pc:grpChg chg="mod">
          <ac:chgData name="Stephane Chabrier" userId="c00c972b-93a2-4583-a6b2-e700f13e100d" providerId="ADAL" clId="{D7DF8C09-839B-487D-9B79-14639328FC11}" dt="2024-02-05T15:56:54.570" v="2140"/>
          <ac:grpSpMkLst>
            <pc:docMk/>
            <pc:sldMk cId="1754450406" sldId="7586"/>
            <ac:grpSpMk id="15" creationId="{5E9E9A4D-0E22-956B-6BA8-2EB7C48711A8}"/>
          </ac:grpSpMkLst>
        </pc:grpChg>
        <pc:picChg chg="mod">
          <ac:chgData name="Stephane Chabrier" userId="c00c972b-93a2-4583-a6b2-e700f13e100d" providerId="ADAL" clId="{D7DF8C09-839B-487D-9B79-14639328FC11}" dt="2024-02-12T07:32:33.087" v="8619"/>
          <ac:picMkLst>
            <pc:docMk/>
            <pc:sldMk cId="1754450406" sldId="7586"/>
            <ac:picMk id="8" creationId="{63F7FB04-9FA3-9475-CA3E-D44F89E59044}"/>
          </ac:picMkLst>
        </pc:picChg>
        <pc:picChg chg="mod">
          <ac:chgData name="Stephane Chabrier" userId="c00c972b-93a2-4583-a6b2-e700f13e100d" providerId="ADAL" clId="{D7DF8C09-839B-487D-9B79-14639328FC11}" dt="2024-02-12T07:32:39.405" v="8621"/>
          <ac:picMkLst>
            <pc:docMk/>
            <pc:sldMk cId="1754450406" sldId="7586"/>
            <ac:picMk id="13" creationId="{A7F65247-A304-1396-BE02-78CA8B519601}"/>
          </ac:picMkLst>
        </pc:picChg>
        <pc:picChg chg="mod">
          <ac:chgData name="Stephane Chabrier" userId="c00c972b-93a2-4583-a6b2-e700f13e100d" providerId="ADAL" clId="{D7DF8C09-839B-487D-9B79-14639328FC11}" dt="2024-02-05T15:56:54.570" v="2140"/>
          <ac:picMkLst>
            <pc:docMk/>
            <pc:sldMk cId="1754450406" sldId="7586"/>
            <ac:picMk id="18" creationId="{CDA0BE5B-4DBF-7D52-D8CD-A05A4CF60F25}"/>
          </ac:picMkLst>
        </pc:picChg>
      </pc:sldChg>
      <pc:sldChg chg="delSp modSp add mod ord">
        <pc:chgData name="Stephane Chabrier" userId="c00c972b-93a2-4583-a6b2-e700f13e100d" providerId="ADAL" clId="{D7DF8C09-839B-487D-9B79-14639328FC11}" dt="2024-02-12T07:31:32.092" v="8610" actId="478"/>
        <pc:sldMkLst>
          <pc:docMk/>
          <pc:sldMk cId="3154717290" sldId="7587"/>
        </pc:sldMkLst>
        <pc:spChg chg="mod">
          <ac:chgData name="Stephane Chabrier" userId="c00c972b-93a2-4583-a6b2-e700f13e100d" providerId="ADAL" clId="{D7DF8C09-839B-487D-9B79-14639328FC11}" dt="2024-02-06T15:07:35.657" v="7938" actId="6549"/>
          <ac:spMkLst>
            <pc:docMk/>
            <pc:sldMk cId="3154717290" sldId="7587"/>
            <ac:spMk id="2" creationId="{22926F95-5A72-49DF-952D-8AF728B2F6D2}"/>
          </ac:spMkLst>
        </pc:spChg>
        <pc:grpChg chg="mod">
          <ac:chgData name="Stephane Chabrier" userId="c00c972b-93a2-4583-a6b2-e700f13e100d" providerId="ADAL" clId="{D7DF8C09-839B-487D-9B79-14639328FC11}" dt="2024-02-05T16:18:33.699" v="3233" actId="1076"/>
          <ac:grpSpMkLst>
            <pc:docMk/>
            <pc:sldMk cId="3154717290" sldId="7587"/>
            <ac:grpSpMk id="4" creationId="{A8E90817-88E2-4844-E6BC-71F3CF5D47EA}"/>
          </ac:grpSpMkLst>
        </pc:grpChg>
        <pc:grpChg chg="del">
          <ac:chgData name="Stephane Chabrier" userId="c00c972b-93a2-4583-a6b2-e700f13e100d" providerId="ADAL" clId="{D7DF8C09-839B-487D-9B79-14639328FC11}" dt="2024-02-12T07:31:27.995" v="8609" actId="478"/>
          <ac:grpSpMkLst>
            <pc:docMk/>
            <pc:sldMk cId="3154717290" sldId="7587"/>
            <ac:grpSpMk id="9" creationId="{C7E1EDA3-D33B-8A77-B264-2C3422E93F2D}"/>
          </ac:grpSpMkLst>
        </pc:grpChg>
        <pc:grpChg chg="del">
          <ac:chgData name="Stephane Chabrier" userId="c00c972b-93a2-4583-a6b2-e700f13e100d" providerId="ADAL" clId="{D7DF8C09-839B-487D-9B79-14639328FC11}" dt="2024-02-12T07:31:32.092" v="8610" actId="478"/>
          <ac:grpSpMkLst>
            <pc:docMk/>
            <pc:sldMk cId="3154717290" sldId="7587"/>
            <ac:grpSpMk id="49" creationId="{D8A1BF36-3D88-42FD-AA5F-C5A118059D7E}"/>
          </ac:grpSpMkLst>
        </pc:grpChg>
      </pc:sldChg>
      <pc:sldChg chg="addSp delSp modSp add mod">
        <pc:chgData name="Stephane Chabrier" userId="c00c972b-93a2-4583-a6b2-e700f13e100d" providerId="ADAL" clId="{D7DF8C09-839B-487D-9B79-14639328FC11}" dt="2024-02-12T07:40:10.449" v="8688" actId="6549"/>
        <pc:sldMkLst>
          <pc:docMk/>
          <pc:sldMk cId="1088626682" sldId="7588"/>
        </pc:sldMkLst>
        <pc:spChg chg="mod">
          <ac:chgData name="Stephane Chabrier" userId="c00c972b-93a2-4583-a6b2-e700f13e100d" providerId="ADAL" clId="{D7DF8C09-839B-487D-9B79-14639328FC11}" dt="2024-02-12T07:40:10.449" v="8688" actId="6549"/>
          <ac:spMkLst>
            <pc:docMk/>
            <pc:sldMk cId="1088626682" sldId="7588"/>
            <ac:spMk id="2" creationId="{22926F95-5A72-49DF-952D-8AF728B2F6D2}"/>
          </ac:spMkLst>
        </pc:spChg>
        <pc:spChg chg="add del mod">
          <ac:chgData name="Stephane Chabrier" userId="c00c972b-93a2-4583-a6b2-e700f13e100d" providerId="ADAL" clId="{D7DF8C09-839B-487D-9B79-14639328FC11}" dt="2024-02-12T07:30:37.021" v="8606" actId="478"/>
          <ac:spMkLst>
            <pc:docMk/>
            <pc:sldMk cId="1088626682" sldId="7588"/>
            <ac:spMk id="14" creationId="{478D380C-5928-2CE0-777F-09EE9156DD52}"/>
          </ac:spMkLst>
        </pc:spChg>
        <pc:spChg chg="mod">
          <ac:chgData name="Stephane Chabrier" userId="c00c972b-93a2-4583-a6b2-e700f13e100d" providerId="ADAL" clId="{D7DF8C09-839B-487D-9B79-14639328FC11}" dt="2024-02-06T15:09:51.054" v="7940"/>
          <ac:spMkLst>
            <pc:docMk/>
            <pc:sldMk cId="1088626682" sldId="7588"/>
            <ac:spMk id="17" creationId="{215179AC-5CA7-FB39-9503-E257AC4BFB08}"/>
          </ac:spMkLst>
        </pc:spChg>
        <pc:spChg chg="mod">
          <ac:chgData name="Stephane Chabrier" userId="c00c972b-93a2-4583-a6b2-e700f13e100d" providerId="ADAL" clId="{D7DF8C09-839B-487D-9B79-14639328FC11}" dt="2024-02-06T15:09:51.054" v="7940"/>
          <ac:spMkLst>
            <pc:docMk/>
            <pc:sldMk cId="1088626682" sldId="7588"/>
            <ac:spMk id="18" creationId="{1F6CCE5D-8422-A4C4-E8D6-0A35AFC5CE02}"/>
          </ac:spMkLst>
        </pc:spChg>
        <pc:spChg chg="mod">
          <ac:chgData name="Stephane Chabrier" userId="c00c972b-93a2-4583-a6b2-e700f13e100d" providerId="ADAL" clId="{D7DF8C09-839B-487D-9B79-14639328FC11}" dt="2024-02-06T15:10:01.394" v="7943"/>
          <ac:spMkLst>
            <pc:docMk/>
            <pc:sldMk cId="1088626682" sldId="7588"/>
            <ac:spMk id="22" creationId="{DFF8C8AC-CDD1-B72F-C3D4-1A703B106F20}"/>
          </ac:spMkLst>
        </pc:spChg>
        <pc:spChg chg="mod">
          <ac:chgData name="Stephane Chabrier" userId="c00c972b-93a2-4583-a6b2-e700f13e100d" providerId="ADAL" clId="{D7DF8C09-839B-487D-9B79-14639328FC11}" dt="2024-02-06T15:10:01.394" v="7943"/>
          <ac:spMkLst>
            <pc:docMk/>
            <pc:sldMk cId="1088626682" sldId="7588"/>
            <ac:spMk id="23" creationId="{F25E37B6-07B1-9F0F-1601-88A5E290A7AC}"/>
          </ac:spMkLst>
        </pc:spChg>
        <pc:grpChg chg="del">
          <ac:chgData name="Stephane Chabrier" userId="c00c972b-93a2-4583-a6b2-e700f13e100d" providerId="ADAL" clId="{D7DF8C09-839B-487D-9B79-14639328FC11}" dt="2024-02-06T15:09:58.499" v="7942" actId="478"/>
          <ac:grpSpMkLst>
            <pc:docMk/>
            <pc:sldMk cId="1088626682" sldId="7588"/>
            <ac:grpSpMk id="4" creationId="{A8E90817-88E2-4844-E6BC-71F3CF5D47EA}"/>
          </ac:grpSpMkLst>
        </pc:grpChg>
        <pc:grpChg chg="mod">
          <ac:chgData name="Stephane Chabrier" userId="c00c972b-93a2-4583-a6b2-e700f13e100d" providerId="ADAL" clId="{D7DF8C09-839B-487D-9B79-14639328FC11}" dt="2024-02-06T15:10:08.839" v="7945" actId="1076"/>
          <ac:grpSpMkLst>
            <pc:docMk/>
            <pc:sldMk cId="1088626682" sldId="7588"/>
            <ac:grpSpMk id="9" creationId="{C7E1EDA3-D33B-8A77-B264-2C3422E93F2D}"/>
          </ac:grpSpMkLst>
        </pc:grpChg>
        <pc:grpChg chg="add mod">
          <ac:chgData name="Stephane Chabrier" userId="c00c972b-93a2-4583-a6b2-e700f13e100d" providerId="ADAL" clId="{D7DF8C09-839B-487D-9B79-14639328FC11}" dt="2024-02-06T15:10:11.484" v="7946" actId="1076"/>
          <ac:grpSpMkLst>
            <pc:docMk/>
            <pc:sldMk cId="1088626682" sldId="7588"/>
            <ac:grpSpMk id="15" creationId="{EA09FF27-CB71-CDE5-FB7D-7B8A7320AC07}"/>
          </ac:grpSpMkLst>
        </pc:grpChg>
        <pc:grpChg chg="mod">
          <ac:chgData name="Stephane Chabrier" userId="c00c972b-93a2-4583-a6b2-e700f13e100d" providerId="ADAL" clId="{D7DF8C09-839B-487D-9B79-14639328FC11}" dt="2024-02-06T15:09:51.054" v="7940"/>
          <ac:grpSpMkLst>
            <pc:docMk/>
            <pc:sldMk cId="1088626682" sldId="7588"/>
            <ac:grpSpMk id="16" creationId="{0FD42E43-3135-2478-C6D6-EF19AA2A993A}"/>
          </ac:grpSpMkLst>
        </pc:grpChg>
        <pc:grpChg chg="add mod">
          <ac:chgData name="Stephane Chabrier" userId="c00c972b-93a2-4583-a6b2-e700f13e100d" providerId="ADAL" clId="{D7DF8C09-839B-487D-9B79-14639328FC11}" dt="2024-02-06T15:10:05.230" v="7944" actId="1076"/>
          <ac:grpSpMkLst>
            <pc:docMk/>
            <pc:sldMk cId="1088626682" sldId="7588"/>
            <ac:grpSpMk id="20" creationId="{42E08B58-98D5-5ACD-FBBC-A971DF086377}"/>
          </ac:grpSpMkLst>
        </pc:grpChg>
        <pc:grpChg chg="mod">
          <ac:chgData name="Stephane Chabrier" userId="c00c972b-93a2-4583-a6b2-e700f13e100d" providerId="ADAL" clId="{D7DF8C09-839B-487D-9B79-14639328FC11}" dt="2024-02-06T15:10:01.394" v="7943"/>
          <ac:grpSpMkLst>
            <pc:docMk/>
            <pc:sldMk cId="1088626682" sldId="7588"/>
            <ac:grpSpMk id="21" creationId="{F965FC78-B651-5935-A958-2A2C37905429}"/>
          </ac:grpSpMkLst>
        </pc:grpChg>
        <pc:grpChg chg="del">
          <ac:chgData name="Stephane Chabrier" userId="c00c972b-93a2-4583-a6b2-e700f13e100d" providerId="ADAL" clId="{D7DF8C09-839B-487D-9B79-14639328FC11}" dt="2024-02-12T07:31:23.252" v="8608" actId="478"/>
          <ac:grpSpMkLst>
            <pc:docMk/>
            <pc:sldMk cId="1088626682" sldId="7588"/>
            <ac:grpSpMk id="49" creationId="{D8A1BF36-3D88-42FD-AA5F-C5A118059D7E}"/>
          </ac:grpSpMkLst>
        </pc:grpChg>
        <pc:picChg chg="mod">
          <ac:chgData name="Stephane Chabrier" userId="c00c972b-93a2-4583-a6b2-e700f13e100d" providerId="ADAL" clId="{D7DF8C09-839B-487D-9B79-14639328FC11}" dt="2024-02-06T15:09:51.054" v="7940"/>
          <ac:picMkLst>
            <pc:docMk/>
            <pc:sldMk cId="1088626682" sldId="7588"/>
            <ac:picMk id="19" creationId="{DD6CC7CC-642F-0C88-465E-849BCDB920CA}"/>
          </ac:picMkLst>
        </pc:picChg>
        <pc:picChg chg="mod">
          <ac:chgData name="Stephane Chabrier" userId="c00c972b-93a2-4583-a6b2-e700f13e100d" providerId="ADAL" clId="{D7DF8C09-839B-487D-9B79-14639328FC11}" dt="2024-02-06T15:10:01.394" v="7943"/>
          <ac:picMkLst>
            <pc:docMk/>
            <pc:sldMk cId="1088626682" sldId="7588"/>
            <ac:picMk id="24" creationId="{31DC3AD9-1E3D-D51F-D8EF-F638F5B09D06}"/>
          </ac:picMkLst>
        </pc:picChg>
      </pc:sldChg>
      <pc:sldChg chg="modSp add mod ord">
        <pc:chgData name="Stephane Chabrier" userId="c00c972b-93a2-4583-a6b2-e700f13e100d" providerId="ADAL" clId="{D7DF8C09-839B-487D-9B79-14639328FC11}" dt="2024-02-12T13:25:44.655" v="8945" actId="20577"/>
        <pc:sldMkLst>
          <pc:docMk/>
          <pc:sldMk cId="2068147000" sldId="7589"/>
        </pc:sldMkLst>
        <pc:spChg chg="mod">
          <ac:chgData name="Stephane Chabrier" userId="c00c972b-93a2-4583-a6b2-e700f13e100d" providerId="ADAL" clId="{D7DF8C09-839B-487D-9B79-14639328FC11}" dt="2024-02-12T13:25:44.655" v="8945" actId="20577"/>
          <ac:spMkLst>
            <pc:docMk/>
            <pc:sldMk cId="2068147000" sldId="7589"/>
            <ac:spMk id="3" creationId="{4CCAB1F5-19DA-4F90-9985-531FE6A097EF}"/>
          </ac:spMkLst>
        </pc:spChg>
      </pc:sldChg>
      <pc:sldChg chg="delSp modSp add mod ord modNotesTx">
        <pc:chgData name="Stephane Chabrier" userId="c00c972b-93a2-4583-a6b2-e700f13e100d" providerId="ADAL" clId="{D7DF8C09-839B-487D-9B79-14639328FC11}" dt="2024-02-12T13:41:52.950" v="8946" actId="6549"/>
        <pc:sldMkLst>
          <pc:docMk/>
          <pc:sldMk cId="1076502628" sldId="7590"/>
        </pc:sldMkLst>
        <pc:spChg chg="mod">
          <ac:chgData name="Stephane Chabrier" userId="c00c972b-93a2-4583-a6b2-e700f13e100d" providerId="ADAL" clId="{D7DF8C09-839B-487D-9B79-14639328FC11}" dt="2024-02-12T13:41:52.950" v="8946" actId="6549"/>
          <ac:spMkLst>
            <pc:docMk/>
            <pc:sldMk cId="1076502628" sldId="7590"/>
            <ac:spMk id="3" creationId="{4CCAB1F5-19DA-4F90-9985-531FE6A097EF}"/>
          </ac:spMkLst>
        </pc:spChg>
        <pc:grpChg chg="del">
          <ac:chgData name="Stephane Chabrier" userId="c00c972b-93a2-4583-a6b2-e700f13e100d" providerId="ADAL" clId="{D7DF8C09-839B-487D-9B79-14639328FC11}" dt="2024-02-06T12:32:55.213" v="6018" actId="478"/>
          <ac:grpSpMkLst>
            <pc:docMk/>
            <pc:sldMk cId="1076502628" sldId="7590"/>
            <ac:grpSpMk id="9" creationId="{269B63BD-8992-4C4B-8664-AB2713EC73CB}"/>
          </ac:grpSpMkLst>
        </pc:grpChg>
      </pc:sldChg>
      <pc:sldChg chg="add del">
        <pc:chgData name="Stephane Chabrier" userId="c00c972b-93a2-4583-a6b2-e700f13e100d" providerId="ADAL" clId="{D7DF8C09-839B-487D-9B79-14639328FC11}" dt="2024-02-06T09:12:36.167" v="5009"/>
        <pc:sldMkLst>
          <pc:docMk/>
          <pc:sldMk cId="1078788473" sldId="7590"/>
        </pc:sldMkLst>
      </pc:sldChg>
      <pc:sldChg chg="add del">
        <pc:chgData name="Stephane Chabrier" userId="c00c972b-93a2-4583-a6b2-e700f13e100d" providerId="ADAL" clId="{D7DF8C09-839B-487D-9B79-14639328FC11}" dt="2024-02-06T09:12:15.858" v="5007"/>
        <pc:sldMkLst>
          <pc:docMk/>
          <pc:sldMk cId="3063659459" sldId="7590"/>
        </pc:sldMkLst>
      </pc:sldChg>
      <pc:sldChg chg="add del ord">
        <pc:chgData name="Stephane Chabrier" userId="c00c972b-93a2-4583-a6b2-e700f13e100d" providerId="ADAL" clId="{D7DF8C09-839B-487D-9B79-14639328FC11}" dt="2024-02-05T09:09:02.550" v="36" actId="47"/>
        <pc:sldMkLst>
          <pc:docMk/>
          <pc:sldMk cId="1098969770" sldId="2147471027"/>
        </pc:sldMkLst>
      </pc:sldChg>
    </pc:docChg>
  </pc:docChgLst>
  <pc:docChgLst>
    <pc:chgData name="Valerie Chavarin" userId="S::vchavarin@cegid.com::5acca9ba-5dab-47fb-9896-99d0780544d2" providerId="AD" clId="Web-{35929703-AC74-4F50-AFCD-F937CCB0F5F4}"/>
    <pc:docChg chg="addSld delSld modSld">
      <pc:chgData name="Valerie Chavarin" userId="S::vchavarin@cegid.com::5acca9ba-5dab-47fb-9896-99d0780544d2" providerId="AD" clId="Web-{35929703-AC74-4F50-AFCD-F937CCB0F5F4}" dt="2022-09-27T08:21:08.260" v="6"/>
      <pc:docMkLst>
        <pc:docMk/>
      </pc:docMkLst>
      <pc:sldChg chg="addSp delSp modSp del">
        <pc:chgData name="Valerie Chavarin" userId="S::vchavarin@cegid.com::5acca9ba-5dab-47fb-9896-99d0780544d2" providerId="AD" clId="Web-{35929703-AC74-4F50-AFCD-F937CCB0F5F4}" dt="2022-09-27T08:21:08.260" v="6"/>
        <pc:sldMkLst>
          <pc:docMk/>
          <pc:sldMk cId="4215658382" sldId="1777"/>
        </pc:sldMkLst>
        <pc:picChg chg="add del mod">
          <ac:chgData name="Valerie Chavarin" userId="S::vchavarin@cegid.com::5acca9ba-5dab-47fb-9896-99d0780544d2" providerId="AD" clId="Web-{35929703-AC74-4F50-AFCD-F937CCB0F5F4}" dt="2022-09-27T08:19:58.587" v="1"/>
          <ac:picMkLst>
            <pc:docMk/>
            <pc:sldMk cId="4215658382" sldId="1777"/>
            <ac:picMk id="4" creationId="{CB774445-E28A-8FB0-5092-F3DE2F81D109}"/>
          </ac:picMkLst>
        </pc:picChg>
        <pc:picChg chg="add mod">
          <ac:chgData name="Valerie Chavarin" userId="S::vchavarin@cegid.com::5acca9ba-5dab-47fb-9896-99d0780544d2" providerId="AD" clId="Web-{35929703-AC74-4F50-AFCD-F937CCB0F5F4}" dt="2022-09-27T08:20:03.368" v="2"/>
          <ac:picMkLst>
            <pc:docMk/>
            <pc:sldMk cId="4215658382" sldId="1777"/>
            <ac:picMk id="10" creationId="{AC1A380D-F0AA-ACDC-AD35-C46EB06DDB7A}"/>
          </ac:picMkLst>
        </pc:picChg>
      </pc:sldChg>
      <pc:sldChg chg="delSp modSp new mod modClrScheme chgLayout">
        <pc:chgData name="Valerie Chavarin" userId="S::vchavarin@cegid.com::5acca9ba-5dab-47fb-9896-99d0780544d2" providerId="AD" clId="Web-{35929703-AC74-4F50-AFCD-F937CCB0F5F4}" dt="2022-09-27T08:20:57.792" v="5" actId="20577"/>
        <pc:sldMkLst>
          <pc:docMk/>
          <pc:sldMk cId="2503695516" sldId="1778"/>
        </pc:sldMkLst>
        <pc:spChg chg="del">
          <ac:chgData name="Valerie Chavarin" userId="S::vchavarin@cegid.com::5acca9ba-5dab-47fb-9896-99d0780544d2" providerId="AD" clId="Web-{35929703-AC74-4F50-AFCD-F937CCB0F5F4}" dt="2022-09-27T08:20:40.619" v="4"/>
          <ac:spMkLst>
            <pc:docMk/>
            <pc:sldMk cId="2503695516" sldId="1778"/>
            <ac:spMk id="2" creationId="{71FBCB2E-E73E-5786-F766-8F7ECD16AEEA}"/>
          </ac:spMkLst>
        </pc:spChg>
        <pc:spChg chg="mod ord">
          <ac:chgData name="Valerie Chavarin" userId="S::vchavarin@cegid.com::5acca9ba-5dab-47fb-9896-99d0780544d2" providerId="AD" clId="Web-{35929703-AC74-4F50-AFCD-F937CCB0F5F4}" dt="2022-09-27T08:20:57.792" v="5" actId="20577"/>
          <ac:spMkLst>
            <pc:docMk/>
            <pc:sldMk cId="2503695516" sldId="1778"/>
            <ac:spMk id="3" creationId="{1D6F07F1-599B-4FB0-C711-C5356B4A6A32}"/>
          </ac:spMkLst>
        </pc:spChg>
      </pc:sldChg>
    </pc:docChg>
  </pc:docChgLst>
  <pc:docChgLst>
    <pc:chgData name="Stephane Chabrier" userId="c00c972b-93a2-4583-a6b2-e700f13e100d" providerId="ADAL" clId="{88A4FB2C-CBE9-4727-8FC5-0E30E5D26F30}"/>
    <pc:docChg chg="custSel delSld modSld sldOrd">
      <pc:chgData name="Stephane Chabrier" userId="c00c972b-93a2-4583-a6b2-e700f13e100d" providerId="ADAL" clId="{88A4FB2C-CBE9-4727-8FC5-0E30E5D26F30}" dt="2023-06-13T07:02:01.902" v="5" actId="478"/>
      <pc:docMkLst>
        <pc:docMk/>
      </pc:docMkLst>
      <pc:sldChg chg="del ord">
        <pc:chgData name="Stephane Chabrier" userId="c00c972b-93a2-4583-a6b2-e700f13e100d" providerId="ADAL" clId="{88A4FB2C-CBE9-4727-8FC5-0E30E5D26F30}" dt="2023-06-13T07:00:26.942" v="2" actId="47"/>
        <pc:sldMkLst>
          <pc:docMk/>
          <pc:sldMk cId="2169463579" sldId="1812"/>
        </pc:sldMkLst>
      </pc:sldChg>
      <pc:sldChg chg="delSp mod">
        <pc:chgData name="Stephane Chabrier" userId="c00c972b-93a2-4583-a6b2-e700f13e100d" providerId="ADAL" clId="{88A4FB2C-CBE9-4727-8FC5-0E30E5D26F30}" dt="2023-06-13T07:01:51.115" v="4" actId="478"/>
        <pc:sldMkLst>
          <pc:docMk/>
          <pc:sldMk cId="2034110666" sldId="1816"/>
        </pc:sldMkLst>
        <pc:grpChg chg="del">
          <ac:chgData name="Stephane Chabrier" userId="c00c972b-93a2-4583-a6b2-e700f13e100d" providerId="ADAL" clId="{88A4FB2C-CBE9-4727-8FC5-0E30E5D26F30}" dt="2023-06-13T07:01:50.185" v="3" actId="478"/>
          <ac:grpSpMkLst>
            <pc:docMk/>
            <pc:sldMk cId="2034110666" sldId="1816"/>
            <ac:grpSpMk id="19" creationId="{3F7B0140-C7EC-4146-AFF5-BCBE85953505}"/>
          </ac:grpSpMkLst>
        </pc:grpChg>
        <pc:grpChg chg="del">
          <ac:chgData name="Stephane Chabrier" userId="c00c972b-93a2-4583-a6b2-e700f13e100d" providerId="ADAL" clId="{88A4FB2C-CBE9-4727-8FC5-0E30E5D26F30}" dt="2023-06-13T07:01:51.115" v="4" actId="478"/>
          <ac:grpSpMkLst>
            <pc:docMk/>
            <pc:sldMk cId="2034110666" sldId="1816"/>
            <ac:grpSpMk id="29" creationId="{A5330B07-3286-4B97-A5AE-8ABDA2C53063}"/>
          </ac:grpSpMkLst>
        </pc:grpChg>
      </pc:sldChg>
      <pc:sldChg chg="delSp mod">
        <pc:chgData name="Stephane Chabrier" userId="c00c972b-93a2-4583-a6b2-e700f13e100d" providerId="ADAL" clId="{88A4FB2C-CBE9-4727-8FC5-0E30E5D26F30}" dt="2023-06-13T07:02:01.902" v="5" actId="478"/>
        <pc:sldMkLst>
          <pc:docMk/>
          <pc:sldMk cId="2997220607" sldId="1817"/>
        </pc:sldMkLst>
        <pc:grpChg chg="del">
          <ac:chgData name="Stephane Chabrier" userId="c00c972b-93a2-4583-a6b2-e700f13e100d" providerId="ADAL" clId="{88A4FB2C-CBE9-4727-8FC5-0E30E5D26F30}" dt="2023-06-13T07:02:01.902" v="5" actId="478"/>
          <ac:grpSpMkLst>
            <pc:docMk/>
            <pc:sldMk cId="2997220607" sldId="1817"/>
            <ac:grpSpMk id="19" creationId="{3F7B0140-C7EC-4146-AFF5-BCBE85953505}"/>
          </ac:grpSpMkLst>
        </pc:grpChg>
      </pc:sldChg>
    </pc:docChg>
  </pc:docChgLst>
  <pc:docChgLst>
    <pc:chgData name="Gregory Bailen" userId="5b833ee2-62ea-4662-b1a7-0b2c85512f35" providerId="ADAL" clId="{EDAA94E3-5B35-4C3C-A590-BCAA8B516679}"/>
    <pc:docChg chg="sldOrd">
      <pc:chgData name="Gregory Bailen" userId="5b833ee2-62ea-4662-b1a7-0b2c85512f35" providerId="ADAL" clId="{EDAA94E3-5B35-4C3C-A590-BCAA8B516679}" dt="2023-06-16T06:40:19.195" v="0" actId="20578"/>
      <pc:docMkLst>
        <pc:docMk/>
      </pc:docMkLst>
      <pc:sldChg chg="ord">
        <pc:chgData name="Gregory Bailen" userId="5b833ee2-62ea-4662-b1a7-0b2c85512f35" providerId="ADAL" clId="{EDAA94E3-5B35-4C3C-A590-BCAA8B516679}" dt="2023-06-16T06:40:19.195" v="0" actId="20578"/>
        <pc:sldMkLst>
          <pc:docMk/>
          <pc:sldMk cId="2421996030" sldId="1819"/>
        </pc:sldMkLst>
      </pc:sldChg>
    </pc:docChg>
  </pc:docChgLst>
  <pc:docChgLst>
    <pc:chgData name="Stephane Chabrier" userId="c00c972b-93a2-4583-a6b2-e700f13e100d" providerId="ADAL" clId="{772A1F17-0C78-436B-96A5-7457236C3960}"/>
    <pc:docChg chg="undo redo custSel addSld delSld modSld sldOrd">
      <pc:chgData name="Stephane Chabrier" userId="c00c972b-93a2-4583-a6b2-e700f13e100d" providerId="ADAL" clId="{772A1F17-0C78-436B-96A5-7457236C3960}" dt="2022-11-04T13:06:05.791" v="13438" actId="6549"/>
      <pc:docMkLst>
        <pc:docMk/>
      </pc:docMkLst>
      <pc:sldChg chg="addSp delSp modSp del mod">
        <pc:chgData name="Stephane Chabrier" userId="c00c972b-93a2-4583-a6b2-e700f13e100d" providerId="ADAL" clId="{772A1F17-0C78-436B-96A5-7457236C3960}" dt="2022-10-21T07:31:05.385" v="9550" actId="47"/>
        <pc:sldMkLst>
          <pc:docMk/>
          <pc:sldMk cId="2715652234" sldId="1447"/>
        </pc:sldMkLst>
        <pc:spChg chg="mod">
          <ac:chgData name="Stephane Chabrier" userId="c00c972b-93a2-4583-a6b2-e700f13e100d" providerId="ADAL" clId="{772A1F17-0C78-436B-96A5-7457236C3960}" dt="2022-10-21T07:29:36.670" v="9542" actId="6549"/>
          <ac:spMkLst>
            <pc:docMk/>
            <pc:sldMk cId="2715652234" sldId="1447"/>
            <ac:spMk id="2" creationId="{22926F95-5A72-49DF-952D-8AF728B2F6D2}"/>
          </ac:spMkLst>
        </pc:spChg>
        <pc:spChg chg="mod">
          <ac:chgData name="Stephane Chabrier" userId="c00c972b-93a2-4583-a6b2-e700f13e100d" providerId="ADAL" clId="{772A1F17-0C78-436B-96A5-7457236C3960}" dt="2022-10-13T14:17:25.624" v="2" actId="20577"/>
          <ac:spMkLst>
            <pc:docMk/>
            <pc:sldMk cId="2715652234" sldId="1447"/>
            <ac:spMk id="3" creationId="{D7812944-25E8-476D-B6BF-6BB98C13028A}"/>
          </ac:spMkLst>
        </pc:spChg>
        <pc:spChg chg="mod">
          <ac:chgData name="Stephane Chabrier" userId="c00c972b-93a2-4583-a6b2-e700f13e100d" providerId="ADAL" clId="{772A1F17-0C78-436B-96A5-7457236C3960}" dt="2022-10-13T14:18:11.809" v="53"/>
          <ac:spMkLst>
            <pc:docMk/>
            <pc:sldMk cId="2715652234" sldId="1447"/>
            <ac:spMk id="10" creationId="{E0A0081D-B14F-4EBA-9E9C-68286EDF7BFA}"/>
          </ac:spMkLst>
        </pc:spChg>
        <pc:spChg chg="mod">
          <ac:chgData name="Stephane Chabrier" userId="c00c972b-93a2-4583-a6b2-e700f13e100d" providerId="ADAL" clId="{772A1F17-0C78-436B-96A5-7457236C3960}" dt="2022-10-13T14:18:11.809" v="53"/>
          <ac:spMkLst>
            <pc:docMk/>
            <pc:sldMk cId="2715652234" sldId="1447"/>
            <ac:spMk id="11" creationId="{277F50C2-EC28-4472-A181-C5CA18F2F268}"/>
          </ac:spMkLst>
        </pc:spChg>
        <pc:spChg chg="mod">
          <ac:chgData name="Stephane Chabrier" userId="c00c972b-93a2-4583-a6b2-e700f13e100d" providerId="ADAL" clId="{772A1F17-0C78-436B-96A5-7457236C3960}" dt="2022-10-13T14:18:11.809" v="53"/>
          <ac:spMkLst>
            <pc:docMk/>
            <pc:sldMk cId="2715652234" sldId="1447"/>
            <ac:spMk id="12" creationId="{57CFBDD7-317C-460B-A198-4BB3BA399CBD}"/>
          </ac:spMkLst>
        </pc:spChg>
        <pc:spChg chg="mod">
          <ac:chgData name="Stephane Chabrier" userId="c00c972b-93a2-4583-a6b2-e700f13e100d" providerId="ADAL" clId="{772A1F17-0C78-436B-96A5-7457236C3960}" dt="2022-10-13T14:18:11.809" v="53"/>
          <ac:spMkLst>
            <pc:docMk/>
            <pc:sldMk cId="2715652234" sldId="1447"/>
            <ac:spMk id="13" creationId="{B582484A-7312-4584-A069-FA887279256D}"/>
          </ac:spMkLst>
        </pc:spChg>
        <pc:spChg chg="mod">
          <ac:chgData name="Stephane Chabrier" userId="c00c972b-93a2-4583-a6b2-e700f13e100d" providerId="ADAL" clId="{772A1F17-0C78-436B-96A5-7457236C3960}" dt="2022-10-13T14:34:21.830" v="403"/>
          <ac:spMkLst>
            <pc:docMk/>
            <pc:sldMk cId="2715652234" sldId="1447"/>
            <ac:spMk id="15" creationId="{50C05BCB-CF13-4B79-9899-4E0602F74CF9}"/>
          </ac:spMkLst>
        </pc:spChg>
        <pc:spChg chg="mod">
          <ac:chgData name="Stephane Chabrier" userId="c00c972b-93a2-4583-a6b2-e700f13e100d" providerId="ADAL" clId="{772A1F17-0C78-436B-96A5-7457236C3960}" dt="2022-10-13T14:34:21.830" v="403"/>
          <ac:spMkLst>
            <pc:docMk/>
            <pc:sldMk cId="2715652234" sldId="1447"/>
            <ac:spMk id="17" creationId="{4C1B49B5-E613-4D1D-8B0B-63CE1A7BC5B9}"/>
          </ac:spMkLst>
        </pc:spChg>
        <pc:spChg chg="mod">
          <ac:chgData name="Stephane Chabrier" userId="c00c972b-93a2-4583-a6b2-e700f13e100d" providerId="ADAL" clId="{772A1F17-0C78-436B-96A5-7457236C3960}" dt="2022-10-20T12:19:34.071" v="8438"/>
          <ac:spMkLst>
            <pc:docMk/>
            <pc:sldMk cId="2715652234" sldId="1447"/>
            <ac:spMk id="25" creationId="{2E68A1D9-F934-4031-B729-AD982DA7B1D8}"/>
          </ac:spMkLst>
        </pc:spChg>
        <pc:spChg chg="mod">
          <ac:chgData name="Stephane Chabrier" userId="c00c972b-93a2-4583-a6b2-e700f13e100d" providerId="ADAL" clId="{772A1F17-0C78-436B-96A5-7457236C3960}" dt="2022-10-20T12:19:34.071" v="8438"/>
          <ac:spMkLst>
            <pc:docMk/>
            <pc:sldMk cId="2715652234" sldId="1447"/>
            <ac:spMk id="26" creationId="{36552D30-4CF2-49FB-8FA9-8FCA76AD0B5D}"/>
          </ac:spMkLst>
        </pc:spChg>
        <pc:spChg chg="mod">
          <ac:chgData name="Stephane Chabrier" userId="c00c972b-93a2-4583-a6b2-e700f13e100d" providerId="ADAL" clId="{772A1F17-0C78-436B-96A5-7457236C3960}" dt="2022-10-20T14:17:12.666" v="9063"/>
          <ac:spMkLst>
            <pc:docMk/>
            <pc:sldMk cId="2715652234" sldId="1447"/>
            <ac:spMk id="30" creationId="{F6C15246-BEED-4138-AC72-62D17CE46306}"/>
          </ac:spMkLst>
        </pc:spChg>
        <pc:spChg chg="mod">
          <ac:chgData name="Stephane Chabrier" userId="c00c972b-93a2-4583-a6b2-e700f13e100d" providerId="ADAL" clId="{772A1F17-0C78-436B-96A5-7457236C3960}" dt="2022-10-20T14:17:12.666" v="9063"/>
          <ac:spMkLst>
            <pc:docMk/>
            <pc:sldMk cId="2715652234" sldId="1447"/>
            <ac:spMk id="31" creationId="{C4660442-BD1A-4191-8DAB-422364295D64}"/>
          </ac:spMkLst>
        </pc:spChg>
        <pc:spChg chg="mod">
          <ac:chgData name="Stephane Chabrier" userId="c00c972b-93a2-4583-a6b2-e700f13e100d" providerId="ADAL" clId="{772A1F17-0C78-436B-96A5-7457236C3960}" dt="2022-10-20T14:17:12.666" v="9063"/>
          <ac:spMkLst>
            <pc:docMk/>
            <pc:sldMk cId="2715652234" sldId="1447"/>
            <ac:spMk id="32" creationId="{3C4FC990-590E-48A2-B772-AA739C349266}"/>
          </ac:spMkLst>
        </pc:spChg>
        <pc:spChg chg="mod">
          <ac:chgData name="Stephane Chabrier" userId="c00c972b-93a2-4583-a6b2-e700f13e100d" providerId="ADAL" clId="{772A1F17-0C78-436B-96A5-7457236C3960}" dt="2022-10-20T14:17:12.666" v="9063"/>
          <ac:spMkLst>
            <pc:docMk/>
            <pc:sldMk cId="2715652234" sldId="1447"/>
            <ac:spMk id="33" creationId="{DF6A804F-A87A-46BC-9C43-6DCB35E216EB}"/>
          </ac:spMkLst>
        </pc:spChg>
        <pc:grpChg chg="add del mod">
          <ac:chgData name="Stephane Chabrier" userId="c00c972b-93a2-4583-a6b2-e700f13e100d" providerId="ADAL" clId="{772A1F17-0C78-436B-96A5-7457236C3960}" dt="2022-10-20T12:31:56.823" v="8588" actId="478"/>
          <ac:grpSpMkLst>
            <pc:docMk/>
            <pc:sldMk cId="2715652234" sldId="1447"/>
            <ac:grpSpMk id="4" creationId="{CBB7CB83-B923-46CC-8DB8-12B2C7B5338C}"/>
          </ac:grpSpMkLst>
        </pc:grpChg>
        <pc:grpChg chg="add del mod">
          <ac:chgData name="Stephane Chabrier" userId="c00c972b-93a2-4583-a6b2-e700f13e100d" providerId="ADAL" clId="{772A1F17-0C78-436B-96A5-7457236C3960}" dt="2022-10-20T12:35:41.567" v="8656" actId="478"/>
          <ac:grpSpMkLst>
            <pc:docMk/>
            <pc:sldMk cId="2715652234" sldId="1447"/>
            <ac:grpSpMk id="9" creationId="{77F79721-340D-40F1-BF22-6F49CC3732D9}"/>
          </ac:grpSpMkLst>
        </pc:grpChg>
        <pc:grpChg chg="add del mod">
          <ac:chgData name="Stephane Chabrier" userId="c00c972b-93a2-4583-a6b2-e700f13e100d" providerId="ADAL" clId="{772A1F17-0C78-436B-96A5-7457236C3960}" dt="2022-10-20T12:35:43.599" v="8657" actId="478"/>
          <ac:grpSpMkLst>
            <pc:docMk/>
            <pc:sldMk cId="2715652234" sldId="1447"/>
            <ac:grpSpMk id="14" creationId="{2F27EC31-737B-4AC6-B6A2-FD003802C6C6}"/>
          </ac:grpSpMkLst>
        </pc:grpChg>
        <pc:grpChg chg="mod">
          <ac:chgData name="Stephane Chabrier" userId="c00c972b-93a2-4583-a6b2-e700f13e100d" providerId="ADAL" clId="{772A1F17-0C78-436B-96A5-7457236C3960}" dt="2022-10-13T14:34:21.830" v="403"/>
          <ac:grpSpMkLst>
            <pc:docMk/>
            <pc:sldMk cId="2715652234" sldId="1447"/>
            <ac:grpSpMk id="16" creationId="{D20EF193-2C50-4DD1-992F-D36759D757B1}"/>
          </ac:grpSpMkLst>
        </pc:grpChg>
        <pc:grpChg chg="add del mod">
          <ac:chgData name="Stephane Chabrier" userId="c00c972b-93a2-4583-a6b2-e700f13e100d" providerId="ADAL" clId="{772A1F17-0C78-436B-96A5-7457236C3960}" dt="2022-10-20T12:31:54.857" v="8587" actId="478"/>
          <ac:grpSpMkLst>
            <pc:docMk/>
            <pc:sldMk cId="2715652234" sldId="1447"/>
            <ac:grpSpMk id="23" creationId="{A507CB5D-FCAB-487E-9501-741D7065385E}"/>
          </ac:grpSpMkLst>
        </pc:grpChg>
        <pc:grpChg chg="mod">
          <ac:chgData name="Stephane Chabrier" userId="c00c972b-93a2-4583-a6b2-e700f13e100d" providerId="ADAL" clId="{772A1F17-0C78-436B-96A5-7457236C3960}" dt="2022-10-20T12:19:34.071" v="8438"/>
          <ac:grpSpMkLst>
            <pc:docMk/>
            <pc:sldMk cId="2715652234" sldId="1447"/>
            <ac:grpSpMk id="24" creationId="{AFFB7D61-5098-4AAB-8F8E-8728FC67982E}"/>
          </ac:grpSpMkLst>
        </pc:grpChg>
        <pc:grpChg chg="add mod">
          <ac:chgData name="Stephane Chabrier" userId="c00c972b-93a2-4583-a6b2-e700f13e100d" providerId="ADAL" clId="{772A1F17-0C78-436B-96A5-7457236C3960}" dt="2022-10-20T14:07:47.828" v="8748" actId="1076"/>
          <ac:grpSpMkLst>
            <pc:docMk/>
            <pc:sldMk cId="2715652234" sldId="1447"/>
            <ac:grpSpMk id="28" creationId="{6632327D-19F5-4C94-BC53-F4C3469CA6C6}"/>
          </ac:grpSpMkLst>
        </pc:grpChg>
        <pc:grpChg chg="add mod">
          <ac:chgData name="Stephane Chabrier" userId="c00c972b-93a2-4583-a6b2-e700f13e100d" providerId="ADAL" clId="{772A1F17-0C78-436B-96A5-7457236C3960}" dt="2022-10-20T14:17:16.700" v="9064" actId="1076"/>
          <ac:grpSpMkLst>
            <pc:docMk/>
            <pc:sldMk cId="2715652234" sldId="1447"/>
            <ac:grpSpMk id="29" creationId="{E9587F0E-4191-4B5E-A4BF-4B4D3EA8727F}"/>
          </ac:grpSpMkLst>
        </pc:grpChg>
        <pc:picChg chg="mod">
          <ac:chgData name="Stephane Chabrier" userId="c00c972b-93a2-4583-a6b2-e700f13e100d" providerId="ADAL" clId="{772A1F17-0C78-436B-96A5-7457236C3960}" dt="2022-10-13T14:34:21.830" v="403"/>
          <ac:picMkLst>
            <pc:docMk/>
            <pc:sldMk cId="2715652234" sldId="1447"/>
            <ac:picMk id="18" creationId="{C6CE5A3C-C4FF-4BD0-8074-C854C3D09244}"/>
          </ac:picMkLst>
        </pc:picChg>
        <pc:picChg chg="add mod">
          <ac:chgData name="Stephane Chabrier" userId="c00c972b-93a2-4583-a6b2-e700f13e100d" providerId="ADAL" clId="{772A1F17-0C78-436B-96A5-7457236C3960}" dt="2022-10-20T12:33:32.065" v="8604" actId="164"/>
          <ac:picMkLst>
            <pc:docMk/>
            <pc:sldMk cId="2715652234" sldId="1447"/>
            <ac:picMk id="19" creationId="{0AA2920B-A09B-4223-BD83-F548C92AE2A2}"/>
          </ac:picMkLst>
        </pc:picChg>
        <pc:picChg chg="add mod">
          <ac:chgData name="Stephane Chabrier" userId="c00c972b-93a2-4583-a6b2-e700f13e100d" providerId="ADAL" clId="{772A1F17-0C78-436B-96A5-7457236C3960}" dt="2022-10-20T14:07:24.219" v="8741" actId="1076"/>
          <ac:picMkLst>
            <pc:docMk/>
            <pc:sldMk cId="2715652234" sldId="1447"/>
            <ac:picMk id="20" creationId="{F54BE575-5A09-41BC-95B2-64309092A187}"/>
          </ac:picMkLst>
        </pc:picChg>
        <pc:picChg chg="add del mod">
          <ac:chgData name="Stephane Chabrier" userId="c00c972b-93a2-4583-a6b2-e700f13e100d" providerId="ADAL" clId="{772A1F17-0C78-436B-96A5-7457236C3960}" dt="2022-10-20T12:14:47.152" v="8434" actId="478"/>
          <ac:picMkLst>
            <pc:docMk/>
            <pc:sldMk cId="2715652234" sldId="1447"/>
            <ac:picMk id="22" creationId="{D935A836-3BAA-4428-887B-1D37AE88AC0D}"/>
          </ac:picMkLst>
        </pc:picChg>
        <pc:picChg chg="mod">
          <ac:chgData name="Stephane Chabrier" userId="c00c972b-93a2-4583-a6b2-e700f13e100d" providerId="ADAL" clId="{772A1F17-0C78-436B-96A5-7457236C3960}" dt="2022-10-20T12:19:34.071" v="8438"/>
          <ac:picMkLst>
            <pc:docMk/>
            <pc:sldMk cId="2715652234" sldId="1447"/>
            <ac:picMk id="27" creationId="{FD5645A5-F736-43BC-B25C-89AE37842B35}"/>
          </ac:picMkLst>
        </pc:picChg>
      </pc:sldChg>
      <pc:sldChg chg="addSp delSp modSp mod ord">
        <pc:chgData name="Stephane Chabrier" userId="c00c972b-93a2-4583-a6b2-e700f13e100d" providerId="ADAL" clId="{772A1F17-0C78-436B-96A5-7457236C3960}" dt="2022-11-04T11:28:48.791" v="13428" actId="1076"/>
        <pc:sldMkLst>
          <pc:docMk/>
          <pc:sldMk cId="1986532243" sldId="1781"/>
        </pc:sldMkLst>
        <pc:spChg chg="mod">
          <ac:chgData name="Stephane Chabrier" userId="c00c972b-93a2-4583-a6b2-e700f13e100d" providerId="ADAL" clId="{772A1F17-0C78-436B-96A5-7457236C3960}" dt="2022-11-04T11:17:47.824" v="13426" actId="20577"/>
          <ac:spMkLst>
            <pc:docMk/>
            <pc:sldMk cId="1986532243" sldId="1781"/>
            <ac:spMk id="2" creationId="{22926F95-5A72-49DF-952D-8AF728B2F6D2}"/>
          </ac:spMkLst>
        </pc:spChg>
        <pc:spChg chg="mod">
          <ac:chgData name="Stephane Chabrier" userId="c00c972b-93a2-4583-a6b2-e700f13e100d" providerId="ADAL" clId="{772A1F17-0C78-436B-96A5-7457236C3960}" dt="2022-10-13T14:17:32.039" v="13" actId="20577"/>
          <ac:spMkLst>
            <pc:docMk/>
            <pc:sldMk cId="1986532243" sldId="1781"/>
            <ac:spMk id="3" creationId="{D7812944-25E8-476D-B6BF-6BB98C13028A}"/>
          </ac:spMkLst>
        </pc:spChg>
        <pc:spChg chg="mod">
          <ac:chgData name="Stephane Chabrier" userId="c00c972b-93a2-4583-a6b2-e700f13e100d" providerId="ADAL" clId="{772A1F17-0C78-436B-96A5-7457236C3960}" dt="2022-10-20T14:15:10.650" v="8997" actId="404"/>
          <ac:spMkLst>
            <pc:docMk/>
            <pc:sldMk cId="1986532243" sldId="1781"/>
            <ac:spMk id="21" creationId="{C74F7564-54EC-4F67-88BE-3B94997530C3}"/>
          </ac:spMkLst>
        </pc:spChg>
        <pc:spChg chg="mod">
          <ac:chgData name="Stephane Chabrier" userId="c00c972b-93a2-4583-a6b2-e700f13e100d" providerId="ADAL" clId="{772A1F17-0C78-436B-96A5-7457236C3960}" dt="2022-10-20T14:15:10.650" v="8997" actId="404"/>
          <ac:spMkLst>
            <pc:docMk/>
            <pc:sldMk cId="1986532243" sldId="1781"/>
            <ac:spMk id="22" creationId="{160379E6-0A11-4828-B822-C10E54875887}"/>
          </ac:spMkLst>
        </pc:spChg>
        <pc:spChg chg="mod">
          <ac:chgData name="Stephane Chabrier" userId="c00c972b-93a2-4583-a6b2-e700f13e100d" providerId="ADAL" clId="{772A1F17-0C78-436B-96A5-7457236C3960}" dt="2022-10-20T14:15:10.650" v="8997" actId="404"/>
          <ac:spMkLst>
            <pc:docMk/>
            <pc:sldMk cId="1986532243" sldId="1781"/>
            <ac:spMk id="25" creationId="{8F640EB4-A974-4E11-ADE7-412D399A9E7E}"/>
          </ac:spMkLst>
        </pc:spChg>
        <pc:spChg chg="mod">
          <ac:chgData name="Stephane Chabrier" userId="c00c972b-93a2-4583-a6b2-e700f13e100d" providerId="ADAL" clId="{772A1F17-0C78-436B-96A5-7457236C3960}" dt="2022-10-20T14:15:10.650" v="8997" actId="404"/>
          <ac:spMkLst>
            <pc:docMk/>
            <pc:sldMk cId="1986532243" sldId="1781"/>
            <ac:spMk id="26" creationId="{D0CCB563-1F78-447C-AF89-31C5E5074B0C}"/>
          </ac:spMkLst>
        </pc:spChg>
        <pc:spChg chg="mod">
          <ac:chgData name="Stephane Chabrier" userId="c00c972b-93a2-4583-a6b2-e700f13e100d" providerId="ADAL" clId="{772A1F17-0C78-436B-96A5-7457236C3960}" dt="2022-10-20T14:15:10.650" v="8997" actId="404"/>
          <ac:spMkLst>
            <pc:docMk/>
            <pc:sldMk cId="1986532243" sldId="1781"/>
            <ac:spMk id="27" creationId="{50DC3E92-8BC4-4C4E-8EB2-A8D91A22AF24}"/>
          </ac:spMkLst>
        </pc:spChg>
        <pc:spChg chg="mod">
          <ac:chgData name="Stephane Chabrier" userId="c00c972b-93a2-4583-a6b2-e700f13e100d" providerId="ADAL" clId="{772A1F17-0C78-436B-96A5-7457236C3960}" dt="2022-10-20T14:15:10.650" v="8997" actId="404"/>
          <ac:spMkLst>
            <pc:docMk/>
            <pc:sldMk cId="1986532243" sldId="1781"/>
            <ac:spMk id="28" creationId="{69E290CC-C298-441B-BD09-686EE558FFA5}"/>
          </ac:spMkLst>
        </pc:spChg>
        <pc:spChg chg="mod">
          <ac:chgData name="Stephane Chabrier" userId="c00c972b-93a2-4583-a6b2-e700f13e100d" providerId="ADAL" clId="{772A1F17-0C78-436B-96A5-7457236C3960}" dt="2022-10-20T14:15:10.650" v="8997" actId="404"/>
          <ac:spMkLst>
            <pc:docMk/>
            <pc:sldMk cId="1986532243" sldId="1781"/>
            <ac:spMk id="35" creationId="{8B36749B-9A4F-4CC7-88EE-86B97AC67AEA}"/>
          </ac:spMkLst>
        </pc:spChg>
        <pc:spChg chg="mod">
          <ac:chgData name="Stephane Chabrier" userId="c00c972b-93a2-4583-a6b2-e700f13e100d" providerId="ADAL" clId="{772A1F17-0C78-436B-96A5-7457236C3960}" dt="2022-10-20T14:15:10.650" v="8997" actId="404"/>
          <ac:spMkLst>
            <pc:docMk/>
            <pc:sldMk cId="1986532243" sldId="1781"/>
            <ac:spMk id="37" creationId="{9CA49953-4614-4057-B1E2-A9BEF2AD308B}"/>
          </ac:spMkLst>
        </pc:spChg>
        <pc:grpChg chg="del">
          <ac:chgData name="Stephane Chabrier" userId="c00c972b-93a2-4583-a6b2-e700f13e100d" providerId="ADAL" clId="{772A1F17-0C78-436B-96A5-7457236C3960}" dt="2022-10-13T14:36:27.851" v="424" actId="478"/>
          <ac:grpSpMkLst>
            <pc:docMk/>
            <pc:sldMk cId="1986532243" sldId="1781"/>
            <ac:grpSpMk id="4" creationId="{1AD0868B-95C8-4FC7-909F-26B6CE197505}"/>
          </ac:grpSpMkLst>
        </pc:grpChg>
        <pc:grpChg chg="del">
          <ac:chgData name="Stephane Chabrier" userId="c00c972b-93a2-4583-a6b2-e700f13e100d" providerId="ADAL" clId="{772A1F17-0C78-436B-96A5-7457236C3960}" dt="2022-10-13T14:36:27.851" v="424" actId="478"/>
          <ac:grpSpMkLst>
            <pc:docMk/>
            <pc:sldMk cId="1986532243" sldId="1781"/>
            <ac:grpSpMk id="14" creationId="{1ACF01DF-FB8C-4738-AE8F-7154DFFF6E60}"/>
          </ac:grpSpMkLst>
        </pc:grpChg>
        <pc:grpChg chg="add del mod">
          <ac:chgData name="Stephane Chabrier" userId="c00c972b-93a2-4583-a6b2-e700f13e100d" providerId="ADAL" clId="{772A1F17-0C78-436B-96A5-7457236C3960}" dt="2022-10-20T14:15:23.677" v="8999" actId="478"/>
          <ac:grpSpMkLst>
            <pc:docMk/>
            <pc:sldMk cId="1986532243" sldId="1781"/>
            <ac:grpSpMk id="19" creationId="{7CF2D893-5C81-44F6-A099-81CD4B21CDB7}"/>
          </ac:grpSpMkLst>
        </pc:grpChg>
        <pc:grpChg chg="mod">
          <ac:chgData name="Stephane Chabrier" userId="c00c972b-93a2-4583-a6b2-e700f13e100d" providerId="ADAL" clId="{772A1F17-0C78-436B-96A5-7457236C3960}" dt="2022-10-13T14:36:22.998" v="423"/>
          <ac:grpSpMkLst>
            <pc:docMk/>
            <pc:sldMk cId="1986532243" sldId="1781"/>
            <ac:grpSpMk id="20" creationId="{95CB04D8-AAC1-45B0-A161-BA912F303A7F}"/>
          </ac:grpSpMkLst>
        </pc:grpChg>
        <pc:grpChg chg="add mod">
          <ac:chgData name="Stephane Chabrier" userId="c00c972b-93a2-4583-a6b2-e700f13e100d" providerId="ADAL" clId="{772A1F17-0C78-436B-96A5-7457236C3960}" dt="2022-11-04T11:28:48.791" v="13428" actId="1076"/>
          <ac:grpSpMkLst>
            <pc:docMk/>
            <pc:sldMk cId="1986532243" sldId="1781"/>
            <ac:grpSpMk id="24" creationId="{9CFCF35A-717F-44B6-AFB5-12C70E8E5823}"/>
          </ac:grpSpMkLst>
        </pc:grpChg>
        <pc:grpChg chg="del">
          <ac:chgData name="Stephane Chabrier" userId="c00c972b-93a2-4583-a6b2-e700f13e100d" providerId="ADAL" clId="{772A1F17-0C78-436B-96A5-7457236C3960}" dt="2022-10-13T14:17:41.218" v="14" actId="478"/>
          <ac:grpSpMkLst>
            <pc:docMk/>
            <pc:sldMk cId="1986532243" sldId="1781"/>
            <ac:grpSpMk id="29" creationId="{364ED34D-5FDF-489C-A2F3-5C469CE89A8D}"/>
          </ac:grpSpMkLst>
        </pc:grpChg>
        <pc:grpChg chg="add del mod">
          <ac:chgData name="Stephane Chabrier" userId="c00c972b-93a2-4583-a6b2-e700f13e100d" providerId="ADAL" clId="{772A1F17-0C78-436B-96A5-7457236C3960}" dt="2022-10-20T14:15:23.677" v="8999" actId="478"/>
          <ac:grpSpMkLst>
            <pc:docMk/>
            <pc:sldMk cId="1986532243" sldId="1781"/>
            <ac:grpSpMk id="34" creationId="{929F6BEF-F7B2-4281-87D2-85859C305C7B}"/>
          </ac:grpSpMkLst>
        </pc:grpChg>
        <pc:grpChg chg="mod">
          <ac:chgData name="Stephane Chabrier" userId="c00c972b-93a2-4583-a6b2-e700f13e100d" providerId="ADAL" clId="{772A1F17-0C78-436B-96A5-7457236C3960}" dt="2022-10-13T14:36:22.998" v="423"/>
          <ac:grpSpMkLst>
            <pc:docMk/>
            <pc:sldMk cId="1986532243" sldId="1781"/>
            <ac:grpSpMk id="36" creationId="{F377B39D-C08E-4409-A376-E18FF7E1E2C5}"/>
          </ac:grpSpMkLst>
        </pc:grpChg>
        <pc:picChg chg="mod">
          <ac:chgData name="Stephane Chabrier" userId="c00c972b-93a2-4583-a6b2-e700f13e100d" providerId="ADAL" clId="{772A1F17-0C78-436B-96A5-7457236C3960}" dt="2022-10-13T14:36:22.998" v="423"/>
          <ac:picMkLst>
            <pc:docMk/>
            <pc:sldMk cId="1986532243" sldId="1781"/>
            <ac:picMk id="23" creationId="{0A416E95-8141-4F12-B6DF-69194374BAC7}"/>
          </ac:picMkLst>
        </pc:picChg>
        <pc:picChg chg="mod">
          <ac:chgData name="Stephane Chabrier" userId="c00c972b-93a2-4583-a6b2-e700f13e100d" providerId="ADAL" clId="{772A1F17-0C78-436B-96A5-7457236C3960}" dt="2022-10-13T14:36:22.998" v="423"/>
          <ac:picMkLst>
            <pc:docMk/>
            <pc:sldMk cId="1986532243" sldId="1781"/>
            <ac:picMk id="38" creationId="{75525F80-84A1-4F8A-8720-AF592774A5C1}"/>
          </ac:picMkLst>
        </pc:picChg>
      </pc:sldChg>
      <pc:sldChg chg="modSp add mod">
        <pc:chgData name="Stephane Chabrier" userId="c00c972b-93a2-4583-a6b2-e700f13e100d" providerId="ADAL" clId="{772A1F17-0C78-436B-96A5-7457236C3960}" dt="2022-10-13T14:18:54.302" v="110" actId="20577"/>
        <pc:sldMkLst>
          <pc:docMk/>
          <pc:sldMk cId="2054934888" sldId="1810"/>
        </pc:sldMkLst>
        <pc:spChg chg="mod">
          <ac:chgData name="Stephane Chabrier" userId="c00c972b-93a2-4583-a6b2-e700f13e100d" providerId="ADAL" clId="{772A1F17-0C78-436B-96A5-7457236C3960}" dt="2022-10-13T14:18:54.302" v="110" actId="20577"/>
          <ac:spMkLst>
            <pc:docMk/>
            <pc:sldMk cId="2054934888" sldId="1810"/>
            <ac:spMk id="8" creationId="{D054808A-DF40-41EA-A7F5-35006F2D625A}"/>
          </ac:spMkLst>
        </pc:spChg>
      </pc:sldChg>
      <pc:sldChg chg="add del">
        <pc:chgData name="Stephane Chabrier" userId="c00c972b-93a2-4583-a6b2-e700f13e100d" providerId="ADAL" clId="{772A1F17-0C78-436B-96A5-7457236C3960}" dt="2022-10-13T14:19:16.485" v="114" actId="47"/>
        <pc:sldMkLst>
          <pc:docMk/>
          <pc:sldMk cId="2181254808" sldId="1811"/>
        </pc:sldMkLst>
      </pc:sldChg>
      <pc:sldChg chg="modSp add mod ord">
        <pc:chgData name="Stephane Chabrier" userId="c00c972b-93a2-4583-a6b2-e700f13e100d" providerId="ADAL" clId="{772A1F17-0C78-436B-96A5-7457236C3960}" dt="2022-10-13T14:19:29.311" v="126"/>
        <pc:sldMkLst>
          <pc:docMk/>
          <pc:sldMk cId="3580882625" sldId="1811"/>
        </pc:sldMkLst>
        <pc:spChg chg="mod">
          <ac:chgData name="Stephane Chabrier" userId="c00c972b-93a2-4583-a6b2-e700f13e100d" providerId="ADAL" clId="{772A1F17-0C78-436B-96A5-7457236C3960}" dt="2022-10-13T14:19:25.271" v="124" actId="20577"/>
          <ac:spMkLst>
            <pc:docMk/>
            <pc:sldMk cId="3580882625" sldId="1811"/>
            <ac:spMk id="8" creationId="{D054808A-DF40-41EA-A7F5-35006F2D625A}"/>
          </ac:spMkLst>
        </pc:spChg>
      </pc:sldChg>
      <pc:sldChg chg="add del">
        <pc:chgData name="Stephane Chabrier" userId="c00c972b-93a2-4583-a6b2-e700f13e100d" providerId="ADAL" clId="{772A1F17-0C78-436B-96A5-7457236C3960}" dt="2022-10-13T14:19:14.744" v="113" actId="47"/>
        <pc:sldMkLst>
          <pc:docMk/>
          <pc:sldMk cId="804886400" sldId="1812"/>
        </pc:sldMkLst>
      </pc:sldChg>
      <pc:sldChg chg="addSp delSp modSp add mod ord modNotesTx">
        <pc:chgData name="Stephane Chabrier" userId="c00c972b-93a2-4583-a6b2-e700f13e100d" providerId="ADAL" clId="{772A1F17-0C78-436B-96A5-7457236C3960}" dt="2022-11-04T13:05:13.652" v="13430" actId="6549"/>
        <pc:sldMkLst>
          <pc:docMk/>
          <pc:sldMk cId="2169463579" sldId="1812"/>
        </pc:sldMkLst>
        <pc:spChg chg="mod">
          <ac:chgData name="Stephane Chabrier" userId="c00c972b-93a2-4583-a6b2-e700f13e100d" providerId="ADAL" clId="{772A1F17-0C78-436B-96A5-7457236C3960}" dt="2022-10-20T14:16:20.200" v="9010" actId="5793"/>
          <ac:spMkLst>
            <pc:docMk/>
            <pc:sldMk cId="2169463579" sldId="1812"/>
            <ac:spMk id="2" creationId="{22926F95-5A72-49DF-952D-8AF728B2F6D2}"/>
          </ac:spMkLst>
        </pc:spChg>
        <pc:spChg chg="mod">
          <ac:chgData name="Stephane Chabrier" userId="c00c972b-93a2-4583-a6b2-e700f13e100d" providerId="ADAL" clId="{772A1F17-0C78-436B-96A5-7457236C3960}" dt="2022-10-13T14:36:20.911" v="422"/>
          <ac:spMkLst>
            <pc:docMk/>
            <pc:sldMk cId="2169463579" sldId="1812"/>
            <ac:spMk id="16" creationId="{4B39AB7A-64B0-46C3-B910-7219DF9EEFEA}"/>
          </ac:spMkLst>
        </pc:spChg>
        <pc:spChg chg="mod">
          <ac:chgData name="Stephane Chabrier" userId="c00c972b-93a2-4583-a6b2-e700f13e100d" providerId="ADAL" clId="{772A1F17-0C78-436B-96A5-7457236C3960}" dt="2022-10-13T14:36:20.911" v="422"/>
          <ac:spMkLst>
            <pc:docMk/>
            <pc:sldMk cId="2169463579" sldId="1812"/>
            <ac:spMk id="17" creationId="{8DA98379-926E-4B1F-8F56-6AAA39ACE517}"/>
          </ac:spMkLst>
        </pc:spChg>
        <pc:spChg chg="mod">
          <ac:chgData name="Stephane Chabrier" userId="c00c972b-93a2-4583-a6b2-e700f13e100d" providerId="ADAL" clId="{772A1F17-0C78-436B-96A5-7457236C3960}" dt="2022-10-13T14:36:20.911" v="422"/>
          <ac:spMkLst>
            <pc:docMk/>
            <pc:sldMk cId="2169463579" sldId="1812"/>
            <ac:spMk id="20" creationId="{BF11A0C3-0068-4747-A231-BDD210F4C0AB}"/>
          </ac:spMkLst>
        </pc:spChg>
        <pc:spChg chg="mod">
          <ac:chgData name="Stephane Chabrier" userId="c00c972b-93a2-4583-a6b2-e700f13e100d" providerId="ADAL" clId="{772A1F17-0C78-436B-96A5-7457236C3960}" dt="2022-10-13T14:36:20.911" v="422"/>
          <ac:spMkLst>
            <pc:docMk/>
            <pc:sldMk cId="2169463579" sldId="1812"/>
            <ac:spMk id="21" creationId="{A7C56FDE-DFCC-4EDE-8211-49056ED5AA52}"/>
          </ac:spMkLst>
        </pc:spChg>
        <pc:spChg chg="mod">
          <ac:chgData name="Stephane Chabrier" userId="c00c972b-93a2-4583-a6b2-e700f13e100d" providerId="ADAL" clId="{772A1F17-0C78-436B-96A5-7457236C3960}" dt="2022-10-13T14:36:20.911" v="422"/>
          <ac:spMkLst>
            <pc:docMk/>
            <pc:sldMk cId="2169463579" sldId="1812"/>
            <ac:spMk id="22" creationId="{7B801E1E-5D15-42A4-9ABB-E4D58C1725EC}"/>
          </ac:spMkLst>
        </pc:spChg>
        <pc:spChg chg="mod">
          <ac:chgData name="Stephane Chabrier" userId="c00c972b-93a2-4583-a6b2-e700f13e100d" providerId="ADAL" clId="{772A1F17-0C78-436B-96A5-7457236C3960}" dt="2022-10-13T14:36:20.911" v="422"/>
          <ac:spMkLst>
            <pc:docMk/>
            <pc:sldMk cId="2169463579" sldId="1812"/>
            <ac:spMk id="23" creationId="{5C183D1B-4317-4DB6-8DF1-A0459FD8F3CE}"/>
          </ac:spMkLst>
        </pc:spChg>
        <pc:spChg chg="mod">
          <ac:chgData name="Stephane Chabrier" userId="c00c972b-93a2-4583-a6b2-e700f13e100d" providerId="ADAL" clId="{772A1F17-0C78-436B-96A5-7457236C3960}" dt="2022-10-13T14:36:20.911" v="422"/>
          <ac:spMkLst>
            <pc:docMk/>
            <pc:sldMk cId="2169463579" sldId="1812"/>
            <ac:spMk id="25" creationId="{74F7BBF7-61DA-4104-B129-7D66AA182179}"/>
          </ac:spMkLst>
        </pc:spChg>
        <pc:spChg chg="mod">
          <ac:chgData name="Stephane Chabrier" userId="c00c972b-93a2-4583-a6b2-e700f13e100d" providerId="ADAL" clId="{772A1F17-0C78-436B-96A5-7457236C3960}" dt="2022-10-13T14:36:20.911" v="422"/>
          <ac:spMkLst>
            <pc:docMk/>
            <pc:sldMk cId="2169463579" sldId="1812"/>
            <ac:spMk id="27" creationId="{0033A5EA-89AA-4588-A97C-4EACB63F7CCA}"/>
          </ac:spMkLst>
        </pc:spChg>
        <pc:spChg chg="mod">
          <ac:chgData name="Stephane Chabrier" userId="c00c972b-93a2-4583-a6b2-e700f13e100d" providerId="ADAL" clId="{772A1F17-0C78-436B-96A5-7457236C3960}" dt="2022-10-20T12:35:52.957" v="8659"/>
          <ac:spMkLst>
            <pc:docMk/>
            <pc:sldMk cId="2169463579" sldId="1812"/>
            <ac:spMk id="30" creationId="{93822801-94DC-4F99-BDE5-97080455CE46}"/>
          </ac:spMkLst>
        </pc:spChg>
        <pc:spChg chg="mod">
          <ac:chgData name="Stephane Chabrier" userId="c00c972b-93a2-4583-a6b2-e700f13e100d" providerId="ADAL" clId="{772A1F17-0C78-436B-96A5-7457236C3960}" dt="2022-10-20T12:35:52.957" v="8659"/>
          <ac:spMkLst>
            <pc:docMk/>
            <pc:sldMk cId="2169463579" sldId="1812"/>
            <ac:spMk id="31" creationId="{4A214C64-55FD-48D0-8CDC-3F56CF944634}"/>
          </ac:spMkLst>
        </pc:spChg>
        <pc:spChg chg="mod">
          <ac:chgData name="Stephane Chabrier" userId="c00c972b-93a2-4583-a6b2-e700f13e100d" providerId="ADAL" clId="{772A1F17-0C78-436B-96A5-7457236C3960}" dt="2022-10-20T12:35:52.957" v="8659"/>
          <ac:spMkLst>
            <pc:docMk/>
            <pc:sldMk cId="2169463579" sldId="1812"/>
            <ac:spMk id="32" creationId="{3EEE2DAD-4E13-4883-999A-14A0C6628376}"/>
          </ac:spMkLst>
        </pc:spChg>
        <pc:spChg chg="mod">
          <ac:chgData name="Stephane Chabrier" userId="c00c972b-93a2-4583-a6b2-e700f13e100d" providerId="ADAL" clId="{772A1F17-0C78-436B-96A5-7457236C3960}" dt="2022-10-20T12:35:52.957" v="8659"/>
          <ac:spMkLst>
            <pc:docMk/>
            <pc:sldMk cId="2169463579" sldId="1812"/>
            <ac:spMk id="33" creationId="{DA0313F6-7161-4B88-BF78-FE861744D229}"/>
          </ac:spMkLst>
        </pc:spChg>
        <pc:spChg chg="mod">
          <ac:chgData name="Stephane Chabrier" userId="c00c972b-93a2-4583-a6b2-e700f13e100d" providerId="ADAL" clId="{772A1F17-0C78-436B-96A5-7457236C3960}" dt="2022-10-20T12:36:07.940" v="8664"/>
          <ac:spMkLst>
            <pc:docMk/>
            <pc:sldMk cId="2169463579" sldId="1812"/>
            <ac:spMk id="35" creationId="{C20D2405-D910-4967-9A08-E1C7E60A2A3D}"/>
          </ac:spMkLst>
        </pc:spChg>
        <pc:spChg chg="mod">
          <ac:chgData name="Stephane Chabrier" userId="c00c972b-93a2-4583-a6b2-e700f13e100d" providerId="ADAL" clId="{772A1F17-0C78-436B-96A5-7457236C3960}" dt="2022-10-20T12:36:07.940" v="8664"/>
          <ac:spMkLst>
            <pc:docMk/>
            <pc:sldMk cId="2169463579" sldId="1812"/>
            <ac:spMk id="36" creationId="{3033FC8C-8626-4143-A9CA-D3A337C5CFB0}"/>
          </ac:spMkLst>
        </pc:spChg>
        <pc:spChg chg="mod">
          <ac:chgData name="Stephane Chabrier" userId="c00c972b-93a2-4583-a6b2-e700f13e100d" providerId="ADAL" clId="{772A1F17-0C78-436B-96A5-7457236C3960}" dt="2022-10-20T12:36:07.940" v="8664"/>
          <ac:spMkLst>
            <pc:docMk/>
            <pc:sldMk cId="2169463579" sldId="1812"/>
            <ac:spMk id="37" creationId="{F87875A3-AC79-45BD-A520-879A7B6D1607}"/>
          </ac:spMkLst>
        </pc:spChg>
        <pc:spChg chg="mod">
          <ac:chgData name="Stephane Chabrier" userId="c00c972b-93a2-4583-a6b2-e700f13e100d" providerId="ADAL" clId="{772A1F17-0C78-436B-96A5-7457236C3960}" dt="2022-10-20T12:36:07.940" v="8664"/>
          <ac:spMkLst>
            <pc:docMk/>
            <pc:sldMk cId="2169463579" sldId="1812"/>
            <ac:spMk id="38" creationId="{A7FCD4C9-DA44-4B1E-8C9E-0A701839FB54}"/>
          </ac:spMkLst>
        </pc:spChg>
        <pc:spChg chg="mod">
          <ac:chgData name="Stephane Chabrier" userId="c00c972b-93a2-4583-a6b2-e700f13e100d" providerId="ADAL" clId="{772A1F17-0C78-436B-96A5-7457236C3960}" dt="2022-10-20T14:08:40.565" v="8808" actId="404"/>
          <ac:spMkLst>
            <pc:docMk/>
            <pc:sldMk cId="2169463579" sldId="1812"/>
            <ac:spMk id="40" creationId="{68A4E755-B48B-4649-AAF8-EA3E02E315E6}"/>
          </ac:spMkLst>
        </pc:spChg>
        <pc:spChg chg="mod">
          <ac:chgData name="Stephane Chabrier" userId="c00c972b-93a2-4583-a6b2-e700f13e100d" providerId="ADAL" clId="{772A1F17-0C78-436B-96A5-7457236C3960}" dt="2022-10-20T14:08:40.565" v="8808" actId="404"/>
          <ac:spMkLst>
            <pc:docMk/>
            <pc:sldMk cId="2169463579" sldId="1812"/>
            <ac:spMk id="41" creationId="{F065B9D6-E14D-4CFF-9703-40975DF073CE}"/>
          </ac:spMkLst>
        </pc:spChg>
        <pc:spChg chg="mod">
          <ac:chgData name="Stephane Chabrier" userId="c00c972b-93a2-4583-a6b2-e700f13e100d" providerId="ADAL" clId="{772A1F17-0C78-436B-96A5-7457236C3960}" dt="2022-10-20T14:08:40.565" v="8808" actId="404"/>
          <ac:spMkLst>
            <pc:docMk/>
            <pc:sldMk cId="2169463579" sldId="1812"/>
            <ac:spMk id="42" creationId="{51718254-9B5F-4E37-8B8F-5C8EE81DE925}"/>
          </ac:spMkLst>
        </pc:spChg>
        <pc:spChg chg="mod">
          <ac:chgData name="Stephane Chabrier" userId="c00c972b-93a2-4583-a6b2-e700f13e100d" providerId="ADAL" clId="{772A1F17-0C78-436B-96A5-7457236C3960}" dt="2022-10-20T14:08:40.565" v="8808" actId="404"/>
          <ac:spMkLst>
            <pc:docMk/>
            <pc:sldMk cId="2169463579" sldId="1812"/>
            <ac:spMk id="43" creationId="{D3E20024-5157-43CD-8294-2C529BA08C75}"/>
          </ac:spMkLst>
        </pc:spChg>
        <pc:spChg chg="mod">
          <ac:chgData name="Stephane Chabrier" userId="c00c972b-93a2-4583-a6b2-e700f13e100d" providerId="ADAL" clId="{772A1F17-0C78-436B-96A5-7457236C3960}" dt="2022-10-20T14:08:49.576" v="8810"/>
          <ac:spMkLst>
            <pc:docMk/>
            <pc:sldMk cId="2169463579" sldId="1812"/>
            <ac:spMk id="45" creationId="{B5E2C5CF-141E-4E32-8876-CB2415E1A55C}"/>
          </ac:spMkLst>
        </pc:spChg>
        <pc:spChg chg="mod">
          <ac:chgData name="Stephane Chabrier" userId="c00c972b-93a2-4583-a6b2-e700f13e100d" providerId="ADAL" clId="{772A1F17-0C78-436B-96A5-7457236C3960}" dt="2022-10-20T14:08:49.576" v="8810"/>
          <ac:spMkLst>
            <pc:docMk/>
            <pc:sldMk cId="2169463579" sldId="1812"/>
            <ac:spMk id="46" creationId="{7C82A4B1-D2C5-46C6-B38C-755A3175F7F3}"/>
          </ac:spMkLst>
        </pc:spChg>
        <pc:spChg chg="mod">
          <ac:chgData name="Stephane Chabrier" userId="c00c972b-93a2-4583-a6b2-e700f13e100d" providerId="ADAL" clId="{772A1F17-0C78-436B-96A5-7457236C3960}" dt="2022-10-20T14:08:49.576" v="8810"/>
          <ac:spMkLst>
            <pc:docMk/>
            <pc:sldMk cId="2169463579" sldId="1812"/>
            <ac:spMk id="47" creationId="{052EA248-1B20-4A60-A085-E4A385C2288A}"/>
          </ac:spMkLst>
        </pc:spChg>
        <pc:spChg chg="mod">
          <ac:chgData name="Stephane Chabrier" userId="c00c972b-93a2-4583-a6b2-e700f13e100d" providerId="ADAL" clId="{772A1F17-0C78-436B-96A5-7457236C3960}" dt="2022-10-20T14:08:49.576" v="8810"/>
          <ac:spMkLst>
            <pc:docMk/>
            <pc:sldMk cId="2169463579" sldId="1812"/>
            <ac:spMk id="48" creationId="{49D7772B-4FE1-4E08-AB17-25E2765595F8}"/>
          </ac:spMkLst>
        </pc:spChg>
        <pc:spChg chg="mod">
          <ac:chgData name="Stephane Chabrier" userId="c00c972b-93a2-4583-a6b2-e700f13e100d" providerId="ADAL" clId="{772A1F17-0C78-436B-96A5-7457236C3960}" dt="2022-10-20T14:08:52.374" v="8812"/>
          <ac:spMkLst>
            <pc:docMk/>
            <pc:sldMk cId="2169463579" sldId="1812"/>
            <ac:spMk id="50" creationId="{E702BB04-2191-4E1B-B803-F506312CACB2}"/>
          </ac:spMkLst>
        </pc:spChg>
        <pc:spChg chg="mod">
          <ac:chgData name="Stephane Chabrier" userId="c00c972b-93a2-4583-a6b2-e700f13e100d" providerId="ADAL" clId="{772A1F17-0C78-436B-96A5-7457236C3960}" dt="2022-10-20T14:08:52.374" v="8812"/>
          <ac:spMkLst>
            <pc:docMk/>
            <pc:sldMk cId="2169463579" sldId="1812"/>
            <ac:spMk id="51" creationId="{425CA6D6-B676-4BF2-AA64-E61175E8CFF0}"/>
          </ac:spMkLst>
        </pc:spChg>
        <pc:spChg chg="mod">
          <ac:chgData name="Stephane Chabrier" userId="c00c972b-93a2-4583-a6b2-e700f13e100d" providerId="ADAL" clId="{772A1F17-0C78-436B-96A5-7457236C3960}" dt="2022-10-20T14:08:52.374" v="8812"/>
          <ac:spMkLst>
            <pc:docMk/>
            <pc:sldMk cId="2169463579" sldId="1812"/>
            <ac:spMk id="52" creationId="{A95FCFB0-EE13-433B-9DDE-84C1E788D5AA}"/>
          </ac:spMkLst>
        </pc:spChg>
        <pc:spChg chg="mod">
          <ac:chgData name="Stephane Chabrier" userId="c00c972b-93a2-4583-a6b2-e700f13e100d" providerId="ADAL" clId="{772A1F17-0C78-436B-96A5-7457236C3960}" dt="2022-10-20T14:08:52.374" v="8812"/>
          <ac:spMkLst>
            <pc:docMk/>
            <pc:sldMk cId="2169463579" sldId="1812"/>
            <ac:spMk id="53" creationId="{2C5C7BF7-56C1-4FD2-B35D-E6E31276E05D}"/>
          </ac:spMkLst>
        </pc:spChg>
        <pc:spChg chg="mod">
          <ac:chgData name="Stephane Chabrier" userId="c00c972b-93a2-4583-a6b2-e700f13e100d" providerId="ADAL" clId="{772A1F17-0C78-436B-96A5-7457236C3960}" dt="2022-10-20T14:08:59.783" v="8814"/>
          <ac:spMkLst>
            <pc:docMk/>
            <pc:sldMk cId="2169463579" sldId="1812"/>
            <ac:spMk id="55" creationId="{03EDEEC6-2622-424E-9A15-B7159721E15B}"/>
          </ac:spMkLst>
        </pc:spChg>
        <pc:spChg chg="mod">
          <ac:chgData name="Stephane Chabrier" userId="c00c972b-93a2-4583-a6b2-e700f13e100d" providerId="ADAL" clId="{772A1F17-0C78-436B-96A5-7457236C3960}" dt="2022-10-20T14:08:59.783" v="8814"/>
          <ac:spMkLst>
            <pc:docMk/>
            <pc:sldMk cId="2169463579" sldId="1812"/>
            <ac:spMk id="56" creationId="{F3CB7D89-3AFC-4199-A33D-417BFB90060E}"/>
          </ac:spMkLst>
        </pc:spChg>
        <pc:spChg chg="mod">
          <ac:chgData name="Stephane Chabrier" userId="c00c972b-93a2-4583-a6b2-e700f13e100d" providerId="ADAL" clId="{772A1F17-0C78-436B-96A5-7457236C3960}" dt="2022-10-20T14:08:59.783" v="8814"/>
          <ac:spMkLst>
            <pc:docMk/>
            <pc:sldMk cId="2169463579" sldId="1812"/>
            <ac:spMk id="57" creationId="{DE318EAB-2C5E-45FC-A063-179553876137}"/>
          </ac:spMkLst>
        </pc:spChg>
        <pc:spChg chg="mod">
          <ac:chgData name="Stephane Chabrier" userId="c00c972b-93a2-4583-a6b2-e700f13e100d" providerId="ADAL" clId="{772A1F17-0C78-436B-96A5-7457236C3960}" dt="2022-10-20T14:08:59.783" v="8814"/>
          <ac:spMkLst>
            <pc:docMk/>
            <pc:sldMk cId="2169463579" sldId="1812"/>
            <ac:spMk id="58" creationId="{FA072500-1616-4FFD-A863-9BBA81E37C77}"/>
          </ac:spMkLst>
        </pc:spChg>
        <pc:grpChg chg="del">
          <ac:chgData name="Stephane Chabrier" userId="c00c972b-93a2-4583-a6b2-e700f13e100d" providerId="ADAL" clId="{772A1F17-0C78-436B-96A5-7457236C3960}" dt="2022-10-13T14:36:20.272" v="421" actId="478"/>
          <ac:grpSpMkLst>
            <pc:docMk/>
            <pc:sldMk cId="2169463579" sldId="1812"/>
            <ac:grpSpMk id="4" creationId="{CBB7CB83-B923-46CC-8DB8-12B2C7B5338C}"/>
          </ac:grpSpMkLst>
        </pc:grpChg>
        <pc:grpChg chg="del">
          <ac:chgData name="Stephane Chabrier" userId="c00c972b-93a2-4583-a6b2-e700f13e100d" providerId="ADAL" clId="{772A1F17-0C78-436B-96A5-7457236C3960}" dt="2022-10-13T14:36:12.369" v="420" actId="478"/>
          <ac:grpSpMkLst>
            <pc:docMk/>
            <pc:sldMk cId="2169463579" sldId="1812"/>
            <ac:grpSpMk id="9" creationId="{77F79721-340D-40F1-BF22-6F49CC3732D9}"/>
          </ac:grpSpMkLst>
        </pc:grpChg>
        <pc:grpChg chg="add del mod">
          <ac:chgData name="Stephane Chabrier" userId="c00c972b-93a2-4583-a6b2-e700f13e100d" providerId="ADAL" clId="{772A1F17-0C78-436B-96A5-7457236C3960}" dt="2022-10-20T12:31:59.822" v="8589" actId="478"/>
          <ac:grpSpMkLst>
            <pc:docMk/>
            <pc:sldMk cId="2169463579" sldId="1812"/>
            <ac:grpSpMk id="14" creationId="{B88C35C6-7ACA-4FCC-9E8D-9EA3EE139C9C}"/>
          </ac:grpSpMkLst>
        </pc:grpChg>
        <pc:grpChg chg="mod">
          <ac:chgData name="Stephane Chabrier" userId="c00c972b-93a2-4583-a6b2-e700f13e100d" providerId="ADAL" clId="{772A1F17-0C78-436B-96A5-7457236C3960}" dt="2022-10-13T14:36:20.911" v="422"/>
          <ac:grpSpMkLst>
            <pc:docMk/>
            <pc:sldMk cId="2169463579" sldId="1812"/>
            <ac:grpSpMk id="15" creationId="{C04590DD-ECEE-49C9-BE99-A86C50FD3F7C}"/>
          </ac:grpSpMkLst>
        </pc:grpChg>
        <pc:grpChg chg="add del mod">
          <ac:chgData name="Stephane Chabrier" userId="c00c972b-93a2-4583-a6b2-e700f13e100d" providerId="ADAL" clId="{772A1F17-0C78-436B-96A5-7457236C3960}" dt="2022-10-20T14:08:47.118" v="8809" actId="478"/>
          <ac:grpSpMkLst>
            <pc:docMk/>
            <pc:sldMk cId="2169463579" sldId="1812"/>
            <ac:grpSpMk id="19" creationId="{3F7B0140-C7EC-4146-AFF5-BCBE85953505}"/>
          </ac:grpSpMkLst>
        </pc:grpChg>
        <pc:grpChg chg="add del mod">
          <ac:chgData name="Stephane Chabrier" userId="c00c972b-93a2-4583-a6b2-e700f13e100d" providerId="ADAL" clId="{772A1F17-0C78-436B-96A5-7457236C3960}" dt="2022-10-20T14:08:15.203" v="8751" actId="478"/>
          <ac:grpSpMkLst>
            <pc:docMk/>
            <pc:sldMk cId="2169463579" sldId="1812"/>
            <ac:grpSpMk id="24" creationId="{EFD865D8-FBBD-44B1-86BD-C3BABFF9A02B}"/>
          </ac:grpSpMkLst>
        </pc:grpChg>
        <pc:grpChg chg="mod">
          <ac:chgData name="Stephane Chabrier" userId="c00c972b-93a2-4583-a6b2-e700f13e100d" providerId="ADAL" clId="{772A1F17-0C78-436B-96A5-7457236C3960}" dt="2022-10-13T14:36:20.911" v="422"/>
          <ac:grpSpMkLst>
            <pc:docMk/>
            <pc:sldMk cId="2169463579" sldId="1812"/>
            <ac:grpSpMk id="26" creationId="{372C2713-1301-499B-B11F-481327F8EB23}"/>
          </ac:grpSpMkLst>
        </pc:grpChg>
        <pc:grpChg chg="add del mod">
          <ac:chgData name="Stephane Chabrier" userId="c00c972b-93a2-4583-a6b2-e700f13e100d" providerId="ADAL" clId="{772A1F17-0C78-436B-96A5-7457236C3960}" dt="2022-10-20T14:08:47.118" v="8809" actId="478"/>
          <ac:grpSpMkLst>
            <pc:docMk/>
            <pc:sldMk cId="2169463579" sldId="1812"/>
            <ac:grpSpMk id="29" creationId="{464F3EDE-958D-4AAE-A2F3-97AD3173B716}"/>
          </ac:grpSpMkLst>
        </pc:grpChg>
        <pc:grpChg chg="add del mod">
          <ac:chgData name="Stephane Chabrier" userId="c00c972b-93a2-4583-a6b2-e700f13e100d" providerId="ADAL" clId="{772A1F17-0C78-436B-96A5-7457236C3960}" dt="2022-10-20T14:08:47.118" v="8809" actId="478"/>
          <ac:grpSpMkLst>
            <pc:docMk/>
            <pc:sldMk cId="2169463579" sldId="1812"/>
            <ac:grpSpMk id="34" creationId="{E082D0FD-E87E-4DA4-B68D-6AD6EB3AAFD8}"/>
          </ac:grpSpMkLst>
        </pc:grpChg>
        <pc:grpChg chg="add mod">
          <ac:chgData name="Stephane Chabrier" userId="c00c972b-93a2-4583-a6b2-e700f13e100d" providerId="ADAL" clId="{772A1F17-0C78-436B-96A5-7457236C3960}" dt="2022-10-20T14:16:58.406" v="9059" actId="1035"/>
          <ac:grpSpMkLst>
            <pc:docMk/>
            <pc:sldMk cId="2169463579" sldId="1812"/>
            <ac:grpSpMk id="39" creationId="{2874480D-46FB-484E-8269-9600281ACA0D}"/>
          </ac:grpSpMkLst>
        </pc:grpChg>
        <pc:grpChg chg="add mod">
          <ac:chgData name="Stephane Chabrier" userId="c00c972b-93a2-4583-a6b2-e700f13e100d" providerId="ADAL" clId="{772A1F17-0C78-436B-96A5-7457236C3960}" dt="2022-10-20T14:17:01.261" v="9062" actId="1035"/>
          <ac:grpSpMkLst>
            <pc:docMk/>
            <pc:sldMk cId="2169463579" sldId="1812"/>
            <ac:grpSpMk id="44" creationId="{BF643CA7-7937-422C-9A19-C6822C2D3828}"/>
          </ac:grpSpMkLst>
        </pc:grpChg>
        <pc:grpChg chg="add mod">
          <ac:chgData name="Stephane Chabrier" userId="c00c972b-93a2-4583-a6b2-e700f13e100d" providerId="ADAL" clId="{772A1F17-0C78-436B-96A5-7457236C3960}" dt="2022-10-20T14:17:01.261" v="9062" actId="1035"/>
          <ac:grpSpMkLst>
            <pc:docMk/>
            <pc:sldMk cId="2169463579" sldId="1812"/>
            <ac:grpSpMk id="49" creationId="{D8A1BF36-3D88-42FD-AA5F-C5A118059D7E}"/>
          </ac:grpSpMkLst>
        </pc:grpChg>
        <pc:grpChg chg="add del mod">
          <ac:chgData name="Stephane Chabrier" userId="c00c972b-93a2-4583-a6b2-e700f13e100d" providerId="ADAL" clId="{772A1F17-0C78-436B-96A5-7457236C3960}" dt="2022-10-20T14:09:06.627" v="8816" actId="478"/>
          <ac:grpSpMkLst>
            <pc:docMk/>
            <pc:sldMk cId="2169463579" sldId="1812"/>
            <ac:grpSpMk id="54" creationId="{3FE099EB-4E46-41EE-935E-A00A99AEB83B}"/>
          </ac:grpSpMkLst>
        </pc:grpChg>
        <pc:picChg chg="add del mod modCrop">
          <ac:chgData name="Stephane Chabrier" userId="c00c972b-93a2-4583-a6b2-e700f13e100d" providerId="ADAL" clId="{772A1F17-0C78-436B-96A5-7457236C3960}" dt="2022-10-18T12:17:37.243" v="599" actId="21"/>
          <ac:picMkLst>
            <pc:docMk/>
            <pc:sldMk cId="2169463579" sldId="1812"/>
            <ac:picMk id="5" creationId="{02203F2A-319B-4B49-A89B-BE1FC02E53B4}"/>
          </ac:picMkLst>
        </pc:picChg>
        <pc:picChg chg="add del mod">
          <ac:chgData name="Stephane Chabrier" userId="c00c972b-93a2-4583-a6b2-e700f13e100d" providerId="ADAL" clId="{772A1F17-0C78-436B-96A5-7457236C3960}" dt="2022-10-21T06:35:59.852" v="9302" actId="478"/>
          <ac:picMkLst>
            <pc:docMk/>
            <pc:sldMk cId="2169463579" sldId="1812"/>
            <ac:picMk id="5" creationId="{35F10AA8-6244-4DF3-93AB-ED44A84E5346}"/>
          </ac:picMkLst>
        </pc:picChg>
        <pc:picChg chg="add del mod">
          <ac:chgData name="Stephane Chabrier" userId="c00c972b-93a2-4583-a6b2-e700f13e100d" providerId="ADAL" clId="{772A1F17-0C78-436B-96A5-7457236C3960}" dt="2022-10-18T09:43:43.761" v="475" actId="478"/>
          <ac:picMkLst>
            <pc:docMk/>
            <pc:sldMk cId="2169463579" sldId="1812"/>
            <ac:picMk id="7" creationId="{5A788C78-BAE5-4921-96C5-A451EA645EFE}"/>
          </ac:picMkLst>
        </pc:picChg>
        <pc:picChg chg="add del mod">
          <ac:chgData name="Stephane Chabrier" userId="c00c972b-93a2-4583-a6b2-e700f13e100d" providerId="ADAL" clId="{772A1F17-0C78-436B-96A5-7457236C3960}" dt="2022-10-18T12:17:37.243" v="599" actId="21"/>
          <ac:picMkLst>
            <pc:docMk/>
            <pc:sldMk cId="2169463579" sldId="1812"/>
            <ac:picMk id="9" creationId="{06952559-C925-437D-909D-E98B7DDE4618}"/>
          </ac:picMkLst>
        </pc:picChg>
        <pc:picChg chg="add del mod">
          <ac:chgData name="Stephane Chabrier" userId="c00c972b-93a2-4583-a6b2-e700f13e100d" providerId="ADAL" clId="{772A1F17-0C78-436B-96A5-7457236C3960}" dt="2022-10-18T09:47:45.342" v="517" actId="478"/>
          <ac:picMkLst>
            <pc:docMk/>
            <pc:sldMk cId="2169463579" sldId="1812"/>
            <ac:picMk id="11" creationId="{3A96CEF5-FA70-4D5C-8F0D-03C30BF5B141}"/>
          </ac:picMkLst>
        </pc:picChg>
        <pc:picChg chg="mod">
          <ac:chgData name="Stephane Chabrier" userId="c00c972b-93a2-4583-a6b2-e700f13e100d" providerId="ADAL" clId="{772A1F17-0C78-436B-96A5-7457236C3960}" dt="2022-10-13T14:36:20.911" v="422"/>
          <ac:picMkLst>
            <pc:docMk/>
            <pc:sldMk cId="2169463579" sldId="1812"/>
            <ac:picMk id="18" creationId="{C02F46F3-B12B-485D-95BD-B732F17E4858}"/>
          </ac:picMkLst>
        </pc:picChg>
        <pc:picChg chg="mod">
          <ac:chgData name="Stephane Chabrier" userId="c00c972b-93a2-4583-a6b2-e700f13e100d" providerId="ADAL" clId="{772A1F17-0C78-436B-96A5-7457236C3960}" dt="2022-10-13T14:36:20.911" v="422"/>
          <ac:picMkLst>
            <pc:docMk/>
            <pc:sldMk cId="2169463579" sldId="1812"/>
            <ac:picMk id="28" creationId="{702C2792-F8AB-43FE-87B0-474D7EEA1576}"/>
          </ac:picMkLst>
        </pc:picChg>
      </pc:sldChg>
      <pc:sldChg chg="new del">
        <pc:chgData name="Stephane Chabrier" userId="c00c972b-93a2-4583-a6b2-e700f13e100d" providerId="ADAL" clId="{772A1F17-0C78-436B-96A5-7457236C3960}" dt="2022-10-18T15:04:47.907" v="1937" actId="47"/>
        <pc:sldMkLst>
          <pc:docMk/>
          <pc:sldMk cId="87257052" sldId="1813"/>
        </pc:sldMkLst>
      </pc:sldChg>
      <pc:sldChg chg="addSp delSp modSp add mod ord modNotesTx">
        <pc:chgData name="Stephane Chabrier" userId="c00c972b-93a2-4583-a6b2-e700f13e100d" providerId="ADAL" clId="{772A1F17-0C78-436B-96A5-7457236C3960}" dt="2022-11-04T13:05:39.952" v="13431" actId="6549"/>
        <pc:sldMkLst>
          <pc:docMk/>
          <pc:sldMk cId="1081309855" sldId="1813"/>
        </pc:sldMkLst>
        <pc:spChg chg="mod">
          <ac:chgData name="Stephane Chabrier" userId="c00c972b-93a2-4583-a6b2-e700f13e100d" providerId="ADAL" clId="{772A1F17-0C78-436B-96A5-7457236C3960}" dt="2022-10-20T13:51:18.039" v="8671" actId="15"/>
          <ac:spMkLst>
            <pc:docMk/>
            <pc:sldMk cId="1081309855" sldId="1813"/>
            <ac:spMk id="2" creationId="{22926F95-5A72-49DF-952D-8AF728B2F6D2}"/>
          </ac:spMkLst>
        </pc:spChg>
        <pc:spChg chg="mod">
          <ac:chgData name="Stephane Chabrier" userId="c00c972b-93a2-4583-a6b2-e700f13e100d" providerId="ADAL" clId="{772A1F17-0C78-436B-96A5-7457236C3960}" dt="2022-10-20T13:50:46.038" v="8666"/>
          <ac:spMkLst>
            <pc:docMk/>
            <pc:sldMk cId="1081309855" sldId="1813"/>
            <ac:spMk id="30" creationId="{BFBE0D5B-E15E-4E9A-B726-85A82F255149}"/>
          </ac:spMkLst>
        </pc:spChg>
        <pc:spChg chg="mod">
          <ac:chgData name="Stephane Chabrier" userId="c00c972b-93a2-4583-a6b2-e700f13e100d" providerId="ADAL" clId="{772A1F17-0C78-436B-96A5-7457236C3960}" dt="2022-10-20T13:50:46.038" v="8666"/>
          <ac:spMkLst>
            <pc:docMk/>
            <pc:sldMk cId="1081309855" sldId="1813"/>
            <ac:spMk id="31" creationId="{955BA499-56A9-470F-9361-DF07F4764493}"/>
          </ac:spMkLst>
        </pc:spChg>
        <pc:spChg chg="mod">
          <ac:chgData name="Stephane Chabrier" userId="c00c972b-93a2-4583-a6b2-e700f13e100d" providerId="ADAL" clId="{772A1F17-0C78-436B-96A5-7457236C3960}" dt="2022-10-20T13:50:46.038" v="8666"/>
          <ac:spMkLst>
            <pc:docMk/>
            <pc:sldMk cId="1081309855" sldId="1813"/>
            <ac:spMk id="32" creationId="{B108A81C-D2A7-4C6F-9D90-3B989566B74C}"/>
          </ac:spMkLst>
        </pc:spChg>
        <pc:spChg chg="mod">
          <ac:chgData name="Stephane Chabrier" userId="c00c972b-93a2-4583-a6b2-e700f13e100d" providerId="ADAL" clId="{772A1F17-0C78-436B-96A5-7457236C3960}" dt="2022-10-20T13:50:46.038" v="8666"/>
          <ac:spMkLst>
            <pc:docMk/>
            <pc:sldMk cId="1081309855" sldId="1813"/>
            <ac:spMk id="33" creationId="{FBEE3B33-A149-4FF9-9C9F-F622A9D5A526}"/>
          </ac:spMkLst>
        </pc:spChg>
        <pc:spChg chg="mod">
          <ac:chgData name="Stephane Chabrier" userId="c00c972b-93a2-4583-a6b2-e700f13e100d" providerId="ADAL" clId="{772A1F17-0C78-436B-96A5-7457236C3960}" dt="2022-10-20T14:09:24.033" v="8819"/>
          <ac:spMkLst>
            <pc:docMk/>
            <pc:sldMk cId="1081309855" sldId="1813"/>
            <ac:spMk id="35" creationId="{E6902DCB-8925-4BD3-8B6E-C319D12DD731}"/>
          </ac:spMkLst>
        </pc:spChg>
        <pc:spChg chg="mod">
          <ac:chgData name="Stephane Chabrier" userId="c00c972b-93a2-4583-a6b2-e700f13e100d" providerId="ADAL" clId="{772A1F17-0C78-436B-96A5-7457236C3960}" dt="2022-10-20T14:09:24.033" v="8819"/>
          <ac:spMkLst>
            <pc:docMk/>
            <pc:sldMk cId="1081309855" sldId="1813"/>
            <ac:spMk id="36" creationId="{1A446AE7-3093-4ECF-8D03-4E5D76CC495F}"/>
          </ac:spMkLst>
        </pc:spChg>
        <pc:spChg chg="mod">
          <ac:chgData name="Stephane Chabrier" userId="c00c972b-93a2-4583-a6b2-e700f13e100d" providerId="ADAL" clId="{772A1F17-0C78-436B-96A5-7457236C3960}" dt="2022-10-20T14:09:24.033" v="8819"/>
          <ac:spMkLst>
            <pc:docMk/>
            <pc:sldMk cId="1081309855" sldId="1813"/>
            <ac:spMk id="37" creationId="{45EFD17A-F067-4B12-A340-8D111CAE90FE}"/>
          </ac:spMkLst>
        </pc:spChg>
        <pc:spChg chg="mod">
          <ac:chgData name="Stephane Chabrier" userId="c00c972b-93a2-4583-a6b2-e700f13e100d" providerId="ADAL" clId="{772A1F17-0C78-436B-96A5-7457236C3960}" dt="2022-10-20T14:09:24.033" v="8819"/>
          <ac:spMkLst>
            <pc:docMk/>
            <pc:sldMk cId="1081309855" sldId="1813"/>
            <ac:spMk id="38" creationId="{F67E6163-99B2-4393-9B23-EE9F94730CD8}"/>
          </ac:spMkLst>
        </pc:spChg>
        <pc:grpChg chg="del">
          <ac:chgData name="Stephane Chabrier" userId="c00c972b-93a2-4583-a6b2-e700f13e100d" providerId="ADAL" clId="{772A1F17-0C78-436B-96A5-7457236C3960}" dt="2022-10-20T12:32:02.647" v="8590" actId="478"/>
          <ac:grpSpMkLst>
            <pc:docMk/>
            <pc:sldMk cId="1081309855" sldId="1813"/>
            <ac:grpSpMk id="14" creationId="{B88C35C6-7ACA-4FCC-9E8D-9EA3EE139C9C}"/>
          </ac:grpSpMkLst>
        </pc:grpChg>
        <pc:grpChg chg="del">
          <ac:chgData name="Stephane Chabrier" userId="c00c972b-93a2-4583-a6b2-e700f13e100d" providerId="ADAL" clId="{772A1F17-0C78-436B-96A5-7457236C3960}" dt="2022-10-20T13:50:54.856" v="8668" actId="478"/>
          <ac:grpSpMkLst>
            <pc:docMk/>
            <pc:sldMk cId="1081309855" sldId="1813"/>
            <ac:grpSpMk id="19" creationId="{3F7B0140-C7EC-4146-AFF5-BCBE85953505}"/>
          </ac:grpSpMkLst>
        </pc:grpChg>
        <pc:grpChg chg="del">
          <ac:chgData name="Stephane Chabrier" userId="c00c972b-93a2-4583-a6b2-e700f13e100d" providerId="ADAL" clId="{772A1F17-0C78-436B-96A5-7457236C3960}" dt="2022-10-20T13:51:05.672" v="8669" actId="478"/>
          <ac:grpSpMkLst>
            <pc:docMk/>
            <pc:sldMk cId="1081309855" sldId="1813"/>
            <ac:grpSpMk id="24" creationId="{EFD865D8-FBBD-44B1-86BD-C3BABFF9A02B}"/>
          </ac:grpSpMkLst>
        </pc:grpChg>
        <pc:grpChg chg="add del mod">
          <ac:chgData name="Stephane Chabrier" userId="c00c972b-93a2-4583-a6b2-e700f13e100d" providerId="ADAL" clId="{772A1F17-0C78-436B-96A5-7457236C3960}" dt="2022-10-20T14:09:28.659" v="8820" actId="478"/>
          <ac:grpSpMkLst>
            <pc:docMk/>
            <pc:sldMk cId="1081309855" sldId="1813"/>
            <ac:grpSpMk id="29" creationId="{330AC85F-5522-47D8-B574-45756E250BA6}"/>
          </ac:grpSpMkLst>
        </pc:grpChg>
        <pc:grpChg chg="add mod">
          <ac:chgData name="Stephane Chabrier" userId="c00c972b-93a2-4583-a6b2-e700f13e100d" providerId="ADAL" clId="{772A1F17-0C78-436B-96A5-7457236C3960}" dt="2022-10-20T14:09:24.033" v="8819"/>
          <ac:grpSpMkLst>
            <pc:docMk/>
            <pc:sldMk cId="1081309855" sldId="1813"/>
            <ac:grpSpMk id="34" creationId="{6B1F5866-5D3B-4778-910E-E2EAE0B093E5}"/>
          </ac:grpSpMkLst>
        </pc:grpChg>
      </pc:sldChg>
      <pc:sldChg chg="addSp delSp modSp add mod ord modNotesTx">
        <pc:chgData name="Stephane Chabrier" userId="c00c972b-93a2-4583-a6b2-e700f13e100d" providerId="ADAL" clId="{772A1F17-0C78-436B-96A5-7457236C3960}" dt="2022-11-04T13:05:50.125" v="13434" actId="6549"/>
        <pc:sldMkLst>
          <pc:docMk/>
          <pc:sldMk cId="3640645679" sldId="1814"/>
        </pc:sldMkLst>
        <pc:spChg chg="mod">
          <ac:chgData name="Stephane Chabrier" userId="c00c972b-93a2-4583-a6b2-e700f13e100d" providerId="ADAL" clId="{772A1F17-0C78-436B-96A5-7457236C3960}" dt="2022-11-03T14:37:04.964" v="11236" actId="20577"/>
          <ac:spMkLst>
            <pc:docMk/>
            <pc:sldMk cId="3640645679" sldId="1814"/>
            <ac:spMk id="2" creationId="{22926F95-5A72-49DF-952D-8AF728B2F6D2}"/>
          </ac:spMkLst>
        </pc:spChg>
        <pc:spChg chg="mod">
          <ac:chgData name="Stephane Chabrier" userId="c00c972b-93a2-4583-a6b2-e700f13e100d" providerId="ADAL" clId="{772A1F17-0C78-436B-96A5-7457236C3960}" dt="2022-10-20T14:14:04.871" v="8961" actId="20577"/>
          <ac:spMkLst>
            <pc:docMk/>
            <pc:sldMk cId="3640645679" sldId="1814"/>
            <ac:spMk id="3" creationId="{D7812944-25E8-476D-B6BF-6BB98C13028A}"/>
          </ac:spMkLst>
        </pc:spChg>
        <pc:spChg chg="mod">
          <ac:chgData name="Stephane Chabrier" userId="c00c972b-93a2-4583-a6b2-e700f13e100d" providerId="ADAL" clId="{772A1F17-0C78-436B-96A5-7457236C3960}" dt="2022-10-19T07:11:17.119" v="2974"/>
          <ac:spMkLst>
            <pc:docMk/>
            <pc:sldMk cId="3640645679" sldId="1814"/>
            <ac:spMk id="31" creationId="{2C8F649C-0B14-4BB9-8DF5-DAF7F60A1E92}"/>
          </ac:spMkLst>
        </pc:spChg>
        <pc:spChg chg="mod">
          <ac:chgData name="Stephane Chabrier" userId="c00c972b-93a2-4583-a6b2-e700f13e100d" providerId="ADAL" clId="{772A1F17-0C78-436B-96A5-7457236C3960}" dt="2022-10-19T07:11:17.119" v="2974"/>
          <ac:spMkLst>
            <pc:docMk/>
            <pc:sldMk cId="3640645679" sldId="1814"/>
            <ac:spMk id="32" creationId="{8AFD4A83-8B51-4372-9685-9EFAE48A0BE9}"/>
          </ac:spMkLst>
        </pc:spChg>
        <pc:spChg chg="mod">
          <ac:chgData name="Stephane Chabrier" userId="c00c972b-93a2-4583-a6b2-e700f13e100d" providerId="ADAL" clId="{772A1F17-0C78-436B-96A5-7457236C3960}" dt="2022-10-19T09:22:05.069" v="4430"/>
          <ac:spMkLst>
            <pc:docMk/>
            <pc:sldMk cId="3640645679" sldId="1814"/>
            <ac:spMk id="36" creationId="{48EF6365-589C-4803-89D3-07C068DA68B2}"/>
          </ac:spMkLst>
        </pc:spChg>
        <pc:spChg chg="mod">
          <ac:chgData name="Stephane Chabrier" userId="c00c972b-93a2-4583-a6b2-e700f13e100d" providerId="ADAL" clId="{772A1F17-0C78-436B-96A5-7457236C3960}" dt="2022-10-19T09:22:05.069" v="4430"/>
          <ac:spMkLst>
            <pc:docMk/>
            <pc:sldMk cId="3640645679" sldId="1814"/>
            <ac:spMk id="37" creationId="{FFA66CFF-9033-475B-A832-EE2DB178B326}"/>
          </ac:spMkLst>
        </pc:spChg>
        <pc:spChg chg="mod">
          <ac:chgData name="Stephane Chabrier" userId="c00c972b-93a2-4583-a6b2-e700f13e100d" providerId="ADAL" clId="{772A1F17-0C78-436B-96A5-7457236C3960}" dt="2022-10-19T09:22:15.479" v="4432"/>
          <ac:spMkLst>
            <pc:docMk/>
            <pc:sldMk cId="3640645679" sldId="1814"/>
            <ac:spMk id="41" creationId="{319A0B0E-2F9B-4961-AE27-5D5227877F7F}"/>
          </ac:spMkLst>
        </pc:spChg>
        <pc:spChg chg="mod">
          <ac:chgData name="Stephane Chabrier" userId="c00c972b-93a2-4583-a6b2-e700f13e100d" providerId="ADAL" clId="{772A1F17-0C78-436B-96A5-7457236C3960}" dt="2022-10-20T12:21:37.165" v="8459"/>
          <ac:spMkLst>
            <pc:docMk/>
            <pc:sldMk cId="3640645679" sldId="1814"/>
            <ac:spMk id="41" creationId="{547BFE5F-32F3-4E4D-A3A5-5C94BA864D32}"/>
          </ac:spMkLst>
        </pc:spChg>
        <pc:spChg chg="mod">
          <ac:chgData name="Stephane Chabrier" userId="c00c972b-93a2-4583-a6b2-e700f13e100d" providerId="ADAL" clId="{772A1F17-0C78-436B-96A5-7457236C3960}" dt="2022-10-19T09:22:15.479" v="4432"/>
          <ac:spMkLst>
            <pc:docMk/>
            <pc:sldMk cId="3640645679" sldId="1814"/>
            <ac:spMk id="42" creationId="{68534711-B000-4295-ABEF-3758B4EC587A}"/>
          </ac:spMkLst>
        </pc:spChg>
        <pc:spChg chg="mod">
          <ac:chgData name="Stephane Chabrier" userId="c00c972b-93a2-4583-a6b2-e700f13e100d" providerId="ADAL" clId="{772A1F17-0C78-436B-96A5-7457236C3960}" dt="2022-10-20T12:21:37.165" v="8459"/>
          <ac:spMkLst>
            <pc:docMk/>
            <pc:sldMk cId="3640645679" sldId="1814"/>
            <ac:spMk id="42" creationId="{A38E9CE6-5CF4-4F20-9576-83306818A874}"/>
          </ac:spMkLst>
        </pc:spChg>
        <pc:spChg chg="mod">
          <ac:chgData name="Stephane Chabrier" userId="c00c972b-93a2-4583-a6b2-e700f13e100d" providerId="ADAL" clId="{772A1F17-0C78-436B-96A5-7457236C3960}" dt="2022-10-19T09:22:52.932" v="4438"/>
          <ac:spMkLst>
            <pc:docMk/>
            <pc:sldMk cId="3640645679" sldId="1814"/>
            <ac:spMk id="46" creationId="{E9722DFF-5EB5-47F3-A2C0-E85AE86DF6FC}"/>
          </ac:spMkLst>
        </pc:spChg>
        <pc:spChg chg="mod">
          <ac:chgData name="Stephane Chabrier" userId="c00c972b-93a2-4583-a6b2-e700f13e100d" providerId="ADAL" clId="{772A1F17-0C78-436B-96A5-7457236C3960}" dt="2022-10-19T09:22:52.932" v="4438"/>
          <ac:spMkLst>
            <pc:docMk/>
            <pc:sldMk cId="3640645679" sldId="1814"/>
            <ac:spMk id="47" creationId="{E0887804-81C2-4F7B-863E-628D7B589A16}"/>
          </ac:spMkLst>
        </pc:spChg>
        <pc:spChg chg="mod">
          <ac:chgData name="Stephane Chabrier" userId="c00c972b-93a2-4583-a6b2-e700f13e100d" providerId="ADAL" clId="{772A1F17-0C78-436B-96A5-7457236C3960}" dt="2022-10-20T12:21:52.845" v="8461"/>
          <ac:spMkLst>
            <pc:docMk/>
            <pc:sldMk cId="3640645679" sldId="1814"/>
            <ac:spMk id="51" creationId="{BFC44881-7D1B-42B7-86D8-E860B99E0A8D}"/>
          </ac:spMkLst>
        </pc:spChg>
        <pc:spChg chg="mod">
          <ac:chgData name="Stephane Chabrier" userId="c00c972b-93a2-4583-a6b2-e700f13e100d" providerId="ADAL" clId="{772A1F17-0C78-436B-96A5-7457236C3960}" dt="2022-10-20T12:21:52.845" v="8461"/>
          <ac:spMkLst>
            <pc:docMk/>
            <pc:sldMk cId="3640645679" sldId="1814"/>
            <ac:spMk id="52" creationId="{B9AD64BB-FCE6-4A67-92C0-3891E9C305A2}"/>
          </ac:spMkLst>
        </pc:spChg>
        <pc:spChg chg="mod">
          <ac:chgData name="Stephane Chabrier" userId="c00c972b-93a2-4583-a6b2-e700f13e100d" providerId="ADAL" clId="{772A1F17-0C78-436B-96A5-7457236C3960}" dt="2022-10-20T14:12:27.457" v="8914" actId="404"/>
          <ac:spMkLst>
            <pc:docMk/>
            <pc:sldMk cId="3640645679" sldId="1814"/>
            <ac:spMk id="56" creationId="{71758B8E-833C-40F3-A264-AFB8D6BCCDFA}"/>
          </ac:spMkLst>
        </pc:spChg>
        <pc:spChg chg="mod">
          <ac:chgData name="Stephane Chabrier" userId="c00c972b-93a2-4583-a6b2-e700f13e100d" providerId="ADAL" clId="{772A1F17-0C78-436B-96A5-7457236C3960}" dt="2022-10-20T14:12:27.457" v="8914" actId="404"/>
          <ac:spMkLst>
            <pc:docMk/>
            <pc:sldMk cId="3640645679" sldId="1814"/>
            <ac:spMk id="57" creationId="{40FBBA72-5665-48ED-A261-E3D6B4A18594}"/>
          </ac:spMkLst>
        </pc:spChg>
        <pc:spChg chg="mod">
          <ac:chgData name="Stephane Chabrier" userId="c00c972b-93a2-4583-a6b2-e700f13e100d" providerId="ADAL" clId="{772A1F17-0C78-436B-96A5-7457236C3960}" dt="2022-10-20T14:12:35.388" v="8927" actId="404"/>
          <ac:spMkLst>
            <pc:docMk/>
            <pc:sldMk cId="3640645679" sldId="1814"/>
            <ac:spMk id="60" creationId="{11BD3E8E-D438-4E28-9DCE-CC144A11A684}"/>
          </ac:spMkLst>
        </pc:spChg>
        <pc:spChg chg="mod">
          <ac:chgData name="Stephane Chabrier" userId="c00c972b-93a2-4583-a6b2-e700f13e100d" providerId="ADAL" clId="{772A1F17-0C78-436B-96A5-7457236C3960}" dt="2022-10-20T14:12:35.388" v="8927" actId="404"/>
          <ac:spMkLst>
            <pc:docMk/>
            <pc:sldMk cId="3640645679" sldId="1814"/>
            <ac:spMk id="61" creationId="{FBC2668B-11BF-44E1-9028-1403C39E1028}"/>
          </ac:spMkLst>
        </pc:spChg>
        <pc:spChg chg="mod">
          <ac:chgData name="Stephane Chabrier" userId="c00c972b-93a2-4583-a6b2-e700f13e100d" providerId="ADAL" clId="{772A1F17-0C78-436B-96A5-7457236C3960}" dt="2022-10-20T14:12:35.388" v="8927" actId="404"/>
          <ac:spMkLst>
            <pc:docMk/>
            <pc:sldMk cId="3640645679" sldId="1814"/>
            <ac:spMk id="62" creationId="{08DFFBDE-D6A4-42C8-8BD1-249EE53F5973}"/>
          </ac:spMkLst>
        </pc:spChg>
        <pc:spChg chg="mod">
          <ac:chgData name="Stephane Chabrier" userId="c00c972b-93a2-4583-a6b2-e700f13e100d" providerId="ADAL" clId="{772A1F17-0C78-436B-96A5-7457236C3960}" dt="2022-10-20T14:12:35.388" v="8927" actId="404"/>
          <ac:spMkLst>
            <pc:docMk/>
            <pc:sldMk cId="3640645679" sldId="1814"/>
            <ac:spMk id="63" creationId="{C5A38A59-A24C-41AE-A1BC-6C66875CC024}"/>
          </ac:spMkLst>
        </pc:spChg>
        <pc:spChg chg="mod">
          <ac:chgData name="Stephane Chabrier" userId="c00c972b-93a2-4583-a6b2-e700f13e100d" providerId="ADAL" clId="{772A1F17-0C78-436B-96A5-7457236C3960}" dt="2022-10-20T14:12:35.388" v="8927" actId="404"/>
          <ac:spMkLst>
            <pc:docMk/>
            <pc:sldMk cId="3640645679" sldId="1814"/>
            <ac:spMk id="65" creationId="{79F5D104-AB49-4C6E-B05A-297C1DA5F6D9}"/>
          </ac:spMkLst>
        </pc:spChg>
        <pc:spChg chg="mod">
          <ac:chgData name="Stephane Chabrier" userId="c00c972b-93a2-4583-a6b2-e700f13e100d" providerId="ADAL" clId="{772A1F17-0C78-436B-96A5-7457236C3960}" dt="2022-10-20T14:12:35.388" v="8927" actId="404"/>
          <ac:spMkLst>
            <pc:docMk/>
            <pc:sldMk cId="3640645679" sldId="1814"/>
            <ac:spMk id="66" creationId="{49A5F4FF-5AAA-4436-B5A5-8F3108867598}"/>
          </ac:spMkLst>
        </pc:spChg>
        <pc:spChg chg="mod">
          <ac:chgData name="Stephane Chabrier" userId="c00c972b-93a2-4583-a6b2-e700f13e100d" providerId="ADAL" clId="{772A1F17-0C78-436B-96A5-7457236C3960}" dt="2022-10-20T14:12:35.388" v="8927" actId="404"/>
          <ac:spMkLst>
            <pc:docMk/>
            <pc:sldMk cId="3640645679" sldId="1814"/>
            <ac:spMk id="67" creationId="{EDF77FCB-F98A-4AF4-8D9C-0A453CC3673F}"/>
          </ac:spMkLst>
        </pc:spChg>
        <pc:spChg chg="mod">
          <ac:chgData name="Stephane Chabrier" userId="c00c972b-93a2-4583-a6b2-e700f13e100d" providerId="ADAL" clId="{772A1F17-0C78-436B-96A5-7457236C3960}" dt="2022-10-20T14:12:35.388" v="8927" actId="404"/>
          <ac:spMkLst>
            <pc:docMk/>
            <pc:sldMk cId="3640645679" sldId="1814"/>
            <ac:spMk id="68" creationId="{1EED4FCF-B88B-40AC-BA90-A0F08539982A}"/>
          </ac:spMkLst>
        </pc:spChg>
        <pc:grpChg chg="del">
          <ac:chgData name="Stephane Chabrier" userId="c00c972b-93a2-4583-a6b2-e700f13e100d" providerId="ADAL" clId="{772A1F17-0C78-436B-96A5-7457236C3960}" dt="2022-10-20T12:25:10.663" v="8498" actId="478"/>
          <ac:grpSpMkLst>
            <pc:docMk/>
            <pc:sldMk cId="3640645679" sldId="1814"/>
            <ac:grpSpMk id="14" creationId="{B88C35C6-7ACA-4FCC-9E8D-9EA3EE139C9C}"/>
          </ac:grpSpMkLst>
        </pc:grpChg>
        <pc:grpChg chg="del">
          <ac:chgData name="Stephane Chabrier" userId="c00c972b-93a2-4583-a6b2-e700f13e100d" providerId="ADAL" clId="{772A1F17-0C78-436B-96A5-7457236C3960}" dt="2022-10-20T12:25:09.191" v="8497" actId="478"/>
          <ac:grpSpMkLst>
            <pc:docMk/>
            <pc:sldMk cId="3640645679" sldId="1814"/>
            <ac:grpSpMk id="19" creationId="{3F7B0140-C7EC-4146-AFF5-BCBE85953505}"/>
          </ac:grpSpMkLst>
        </pc:grpChg>
        <pc:grpChg chg="del mod">
          <ac:chgData name="Stephane Chabrier" userId="c00c972b-93a2-4583-a6b2-e700f13e100d" providerId="ADAL" clId="{772A1F17-0C78-436B-96A5-7457236C3960}" dt="2022-10-20T12:25:08.615" v="8496" actId="478"/>
          <ac:grpSpMkLst>
            <pc:docMk/>
            <pc:sldMk cId="3640645679" sldId="1814"/>
            <ac:grpSpMk id="24" creationId="{EFD865D8-FBBD-44B1-86BD-C3BABFF9A02B}"/>
          </ac:grpSpMkLst>
        </pc:grpChg>
        <pc:grpChg chg="add del mod">
          <ac:chgData name="Stephane Chabrier" userId="c00c972b-93a2-4583-a6b2-e700f13e100d" providerId="ADAL" clId="{772A1F17-0C78-436B-96A5-7457236C3960}" dt="2022-10-20T12:25:12.256" v="8499" actId="478"/>
          <ac:grpSpMkLst>
            <pc:docMk/>
            <pc:sldMk cId="3640645679" sldId="1814"/>
            <ac:grpSpMk id="29" creationId="{A5330B07-3286-4B97-A5AE-8ABDA2C53063}"/>
          </ac:grpSpMkLst>
        </pc:grpChg>
        <pc:grpChg chg="mod">
          <ac:chgData name="Stephane Chabrier" userId="c00c972b-93a2-4583-a6b2-e700f13e100d" providerId="ADAL" clId="{772A1F17-0C78-436B-96A5-7457236C3960}" dt="2022-10-19T07:11:17.119" v="2974"/>
          <ac:grpSpMkLst>
            <pc:docMk/>
            <pc:sldMk cId="3640645679" sldId="1814"/>
            <ac:grpSpMk id="30" creationId="{769B6717-D90A-4167-9711-39E19220CC28}"/>
          </ac:grpSpMkLst>
        </pc:grpChg>
        <pc:grpChg chg="add del mod">
          <ac:chgData name="Stephane Chabrier" userId="c00c972b-93a2-4583-a6b2-e700f13e100d" providerId="ADAL" clId="{772A1F17-0C78-436B-96A5-7457236C3960}" dt="2022-10-20T12:32:38.319" v="8598" actId="478"/>
          <ac:grpSpMkLst>
            <pc:docMk/>
            <pc:sldMk cId="3640645679" sldId="1814"/>
            <ac:grpSpMk id="34" creationId="{1116BD4F-CB3C-412F-BFF9-5BE32CB71088}"/>
          </ac:grpSpMkLst>
        </pc:grpChg>
        <pc:grpChg chg="mod">
          <ac:chgData name="Stephane Chabrier" userId="c00c972b-93a2-4583-a6b2-e700f13e100d" providerId="ADAL" clId="{772A1F17-0C78-436B-96A5-7457236C3960}" dt="2022-10-19T09:22:05.069" v="4430"/>
          <ac:grpSpMkLst>
            <pc:docMk/>
            <pc:sldMk cId="3640645679" sldId="1814"/>
            <ac:grpSpMk id="35" creationId="{99A963A1-0DBC-4325-AC6F-32590AA28AC5}"/>
          </ac:grpSpMkLst>
        </pc:grpChg>
        <pc:grpChg chg="add del mod">
          <ac:chgData name="Stephane Chabrier" userId="c00c972b-93a2-4583-a6b2-e700f13e100d" providerId="ADAL" clId="{772A1F17-0C78-436B-96A5-7457236C3960}" dt="2022-10-19T09:22:38.771" v="4437" actId="478"/>
          <ac:grpSpMkLst>
            <pc:docMk/>
            <pc:sldMk cId="3640645679" sldId="1814"/>
            <ac:grpSpMk id="39" creationId="{13A5C91E-98CD-483F-9228-60BE07DDA727}"/>
          </ac:grpSpMkLst>
        </pc:grpChg>
        <pc:grpChg chg="add del mod">
          <ac:chgData name="Stephane Chabrier" userId="c00c972b-93a2-4583-a6b2-e700f13e100d" providerId="ADAL" clId="{772A1F17-0C78-436B-96A5-7457236C3960}" dt="2022-10-20T12:32:37.560" v="8597" actId="478"/>
          <ac:grpSpMkLst>
            <pc:docMk/>
            <pc:sldMk cId="3640645679" sldId="1814"/>
            <ac:grpSpMk id="39" creationId="{98CD8BE9-1F6A-45C6-A979-F726EF282943}"/>
          </ac:grpSpMkLst>
        </pc:grpChg>
        <pc:grpChg chg="mod">
          <ac:chgData name="Stephane Chabrier" userId="c00c972b-93a2-4583-a6b2-e700f13e100d" providerId="ADAL" clId="{772A1F17-0C78-436B-96A5-7457236C3960}" dt="2022-10-20T12:21:37.165" v="8459"/>
          <ac:grpSpMkLst>
            <pc:docMk/>
            <pc:sldMk cId="3640645679" sldId="1814"/>
            <ac:grpSpMk id="40" creationId="{92F7A76F-9654-45B6-82A7-253007E58BC6}"/>
          </ac:grpSpMkLst>
        </pc:grpChg>
        <pc:grpChg chg="mod">
          <ac:chgData name="Stephane Chabrier" userId="c00c972b-93a2-4583-a6b2-e700f13e100d" providerId="ADAL" clId="{772A1F17-0C78-436B-96A5-7457236C3960}" dt="2022-10-19T09:22:15.479" v="4432"/>
          <ac:grpSpMkLst>
            <pc:docMk/>
            <pc:sldMk cId="3640645679" sldId="1814"/>
            <ac:grpSpMk id="40" creationId="{E16177F5-0D9E-49BD-BF84-055437604394}"/>
          </ac:grpSpMkLst>
        </pc:grpChg>
        <pc:grpChg chg="add del mod">
          <ac:chgData name="Stephane Chabrier" userId="c00c972b-93a2-4583-a6b2-e700f13e100d" providerId="ADAL" clId="{772A1F17-0C78-436B-96A5-7457236C3960}" dt="2022-10-20T12:22:03.175" v="8463" actId="478"/>
          <ac:grpSpMkLst>
            <pc:docMk/>
            <pc:sldMk cId="3640645679" sldId="1814"/>
            <ac:grpSpMk id="44" creationId="{971F0E9F-331A-46A7-84AF-16DF40C53966}"/>
          </ac:grpSpMkLst>
        </pc:grpChg>
        <pc:grpChg chg="mod">
          <ac:chgData name="Stephane Chabrier" userId="c00c972b-93a2-4583-a6b2-e700f13e100d" providerId="ADAL" clId="{772A1F17-0C78-436B-96A5-7457236C3960}" dt="2022-10-19T09:22:52.932" v="4438"/>
          <ac:grpSpMkLst>
            <pc:docMk/>
            <pc:sldMk cId="3640645679" sldId="1814"/>
            <ac:grpSpMk id="45" creationId="{22C25086-275C-4B8D-A233-EE846FC32454}"/>
          </ac:grpSpMkLst>
        </pc:grpChg>
        <pc:grpChg chg="add del mod">
          <ac:chgData name="Stephane Chabrier" userId="c00c972b-93a2-4583-a6b2-e700f13e100d" providerId="ADAL" clId="{772A1F17-0C78-436B-96A5-7457236C3960}" dt="2022-10-20T12:32:39.063" v="8599" actId="478"/>
          <ac:grpSpMkLst>
            <pc:docMk/>
            <pc:sldMk cId="3640645679" sldId="1814"/>
            <ac:grpSpMk id="49" creationId="{131757D7-048C-43C1-944A-5EEE55188675}"/>
          </ac:grpSpMkLst>
        </pc:grpChg>
        <pc:grpChg chg="mod">
          <ac:chgData name="Stephane Chabrier" userId="c00c972b-93a2-4583-a6b2-e700f13e100d" providerId="ADAL" clId="{772A1F17-0C78-436B-96A5-7457236C3960}" dt="2022-10-20T12:21:52.845" v="8461"/>
          <ac:grpSpMkLst>
            <pc:docMk/>
            <pc:sldMk cId="3640645679" sldId="1814"/>
            <ac:grpSpMk id="50" creationId="{FA4DF501-B52A-44DE-99E2-566635CBED33}"/>
          </ac:grpSpMkLst>
        </pc:grpChg>
        <pc:grpChg chg="add mod">
          <ac:chgData name="Stephane Chabrier" userId="c00c972b-93a2-4583-a6b2-e700f13e100d" providerId="ADAL" clId="{772A1F17-0C78-436B-96A5-7457236C3960}" dt="2022-10-20T14:12:23.223" v="8911" actId="14100"/>
          <ac:grpSpMkLst>
            <pc:docMk/>
            <pc:sldMk cId="3640645679" sldId="1814"/>
            <ac:grpSpMk id="54" creationId="{F53F0395-7E19-4D35-8F9F-7899F225DF59}"/>
          </ac:grpSpMkLst>
        </pc:grpChg>
        <pc:grpChg chg="mod">
          <ac:chgData name="Stephane Chabrier" userId="c00c972b-93a2-4583-a6b2-e700f13e100d" providerId="ADAL" clId="{772A1F17-0C78-436B-96A5-7457236C3960}" dt="2022-10-20T12:32:21.287" v="8594"/>
          <ac:grpSpMkLst>
            <pc:docMk/>
            <pc:sldMk cId="3640645679" sldId="1814"/>
            <ac:grpSpMk id="55" creationId="{C4FC136C-2FD7-4392-97C9-B02D155D8FDD}"/>
          </ac:grpSpMkLst>
        </pc:grpChg>
        <pc:grpChg chg="add mod">
          <ac:chgData name="Stephane Chabrier" userId="c00c972b-93a2-4583-a6b2-e700f13e100d" providerId="ADAL" clId="{772A1F17-0C78-436B-96A5-7457236C3960}" dt="2022-10-20T14:12:32.622" v="8924" actId="14100"/>
          <ac:grpSpMkLst>
            <pc:docMk/>
            <pc:sldMk cId="3640645679" sldId="1814"/>
            <ac:grpSpMk id="59" creationId="{ACBC97BC-B629-46A0-B7DE-48459B3ABC4D}"/>
          </ac:grpSpMkLst>
        </pc:grpChg>
        <pc:grpChg chg="add mod">
          <ac:chgData name="Stephane Chabrier" userId="c00c972b-93a2-4583-a6b2-e700f13e100d" providerId="ADAL" clId="{772A1F17-0C78-436B-96A5-7457236C3960}" dt="2022-10-20T14:12:32.622" v="8924" actId="14100"/>
          <ac:grpSpMkLst>
            <pc:docMk/>
            <pc:sldMk cId="3640645679" sldId="1814"/>
            <ac:grpSpMk id="64" creationId="{2315C7C7-B1E8-47C2-B2A4-14C079955D9B}"/>
          </ac:grpSpMkLst>
        </pc:grpChg>
        <pc:picChg chg="mod">
          <ac:chgData name="Stephane Chabrier" userId="c00c972b-93a2-4583-a6b2-e700f13e100d" providerId="ADAL" clId="{772A1F17-0C78-436B-96A5-7457236C3960}" dt="2022-10-19T07:11:17.119" v="2974"/>
          <ac:picMkLst>
            <pc:docMk/>
            <pc:sldMk cId="3640645679" sldId="1814"/>
            <ac:picMk id="33" creationId="{4C23569A-0D4B-4D39-9BD3-BA193CEAE0FC}"/>
          </ac:picMkLst>
        </pc:picChg>
        <pc:picChg chg="mod">
          <ac:chgData name="Stephane Chabrier" userId="c00c972b-93a2-4583-a6b2-e700f13e100d" providerId="ADAL" clId="{772A1F17-0C78-436B-96A5-7457236C3960}" dt="2022-10-19T09:22:05.069" v="4430"/>
          <ac:picMkLst>
            <pc:docMk/>
            <pc:sldMk cId="3640645679" sldId="1814"/>
            <ac:picMk id="38" creationId="{051A83FC-34E1-45BD-835C-4257C5513519}"/>
          </ac:picMkLst>
        </pc:picChg>
        <pc:picChg chg="mod">
          <ac:chgData name="Stephane Chabrier" userId="c00c972b-93a2-4583-a6b2-e700f13e100d" providerId="ADAL" clId="{772A1F17-0C78-436B-96A5-7457236C3960}" dt="2022-10-19T09:22:15.479" v="4432"/>
          <ac:picMkLst>
            <pc:docMk/>
            <pc:sldMk cId="3640645679" sldId="1814"/>
            <ac:picMk id="43" creationId="{32757061-F330-4588-9930-2E635203C27F}"/>
          </ac:picMkLst>
        </pc:picChg>
        <pc:picChg chg="mod">
          <ac:chgData name="Stephane Chabrier" userId="c00c972b-93a2-4583-a6b2-e700f13e100d" providerId="ADAL" clId="{772A1F17-0C78-436B-96A5-7457236C3960}" dt="2022-10-20T12:21:37.165" v="8459"/>
          <ac:picMkLst>
            <pc:docMk/>
            <pc:sldMk cId="3640645679" sldId="1814"/>
            <ac:picMk id="43" creationId="{DFAC586A-9098-479D-A068-8C5719A8722B}"/>
          </ac:picMkLst>
        </pc:picChg>
        <pc:picChg chg="mod">
          <ac:chgData name="Stephane Chabrier" userId="c00c972b-93a2-4583-a6b2-e700f13e100d" providerId="ADAL" clId="{772A1F17-0C78-436B-96A5-7457236C3960}" dt="2022-10-19T09:22:52.932" v="4438"/>
          <ac:picMkLst>
            <pc:docMk/>
            <pc:sldMk cId="3640645679" sldId="1814"/>
            <ac:picMk id="48" creationId="{7FCBCEAB-90F4-4D19-8024-CD91EDA3D560}"/>
          </ac:picMkLst>
        </pc:picChg>
        <pc:picChg chg="mod">
          <ac:chgData name="Stephane Chabrier" userId="c00c972b-93a2-4583-a6b2-e700f13e100d" providerId="ADAL" clId="{772A1F17-0C78-436B-96A5-7457236C3960}" dt="2022-10-20T12:21:52.845" v="8461"/>
          <ac:picMkLst>
            <pc:docMk/>
            <pc:sldMk cId="3640645679" sldId="1814"/>
            <ac:picMk id="53" creationId="{A93B8E31-22A7-4E97-B0BA-A7704BDEC61C}"/>
          </ac:picMkLst>
        </pc:picChg>
        <pc:picChg chg="mod">
          <ac:chgData name="Stephane Chabrier" userId="c00c972b-93a2-4583-a6b2-e700f13e100d" providerId="ADAL" clId="{772A1F17-0C78-436B-96A5-7457236C3960}" dt="2022-10-20T12:32:21.287" v="8594"/>
          <ac:picMkLst>
            <pc:docMk/>
            <pc:sldMk cId="3640645679" sldId="1814"/>
            <ac:picMk id="58" creationId="{69B3CCAA-6EC6-4EC3-B069-365268071CB5}"/>
          </ac:picMkLst>
        </pc:picChg>
      </pc:sldChg>
      <pc:sldChg chg="addSp delSp modSp add mod ord modNotesTx">
        <pc:chgData name="Stephane Chabrier" userId="c00c972b-93a2-4583-a6b2-e700f13e100d" providerId="ADAL" clId="{772A1F17-0C78-436B-96A5-7457236C3960}" dt="2022-11-04T13:05:43.023" v="13432" actId="6549"/>
        <pc:sldMkLst>
          <pc:docMk/>
          <pc:sldMk cId="2723384405" sldId="1815"/>
        </pc:sldMkLst>
        <pc:spChg chg="mod">
          <ac:chgData name="Stephane Chabrier" userId="c00c972b-93a2-4583-a6b2-e700f13e100d" providerId="ADAL" clId="{772A1F17-0C78-436B-96A5-7457236C3960}" dt="2022-10-21T07:25:45.002" v="9540" actId="14100"/>
          <ac:spMkLst>
            <pc:docMk/>
            <pc:sldMk cId="2723384405" sldId="1815"/>
            <ac:spMk id="2" creationId="{22926F95-5A72-49DF-952D-8AF728B2F6D2}"/>
          </ac:spMkLst>
        </pc:spChg>
        <pc:spChg chg="mod">
          <ac:chgData name="Stephane Chabrier" userId="c00c972b-93a2-4583-a6b2-e700f13e100d" providerId="ADAL" clId="{772A1F17-0C78-436B-96A5-7457236C3960}" dt="2022-10-19T12:24:18.738" v="5085" actId="20577"/>
          <ac:spMkLst>
            <pc:docMk/>
            <pc:sldMk cId="2723384405" sldId="1815"/>
            <ac:spMk id="3" creationId="{D7812944-25E8-476D-B6BF-6BB98C13028A}"/>
          </ac:spMkLst>
        </pc:spChg>
        <pc:spChg chg="mod">
          <ac:chgData name="Stephane Chabrier" userId="c00c972b-93a2-4583-a6b2-e700f13e100d" providerId="ADAL" clId="{772A1F17-0C78-436B-96A5-7457236C3960}" dt="2022-10-20T14:10:31.571" v="8836" actId="404"/>
          <ac:spMkLst>
            <pc:docMk/>
            <pc:sldMk cId="2723384405" sldId="1815"/>
            <ac:spMk id="25" creationId="{74F7BBF7-61DA-4104-B129-7D66AA182179}"/>
          </ac:spMkLst>
        </pc:spChg>
        <pc:spChg chg="mod">
          <ac:chgData name="Stephane Chabrier" userId="c00c972b-93a2-4583-a6b2-e700f13e100d" providerId="ADAL" clId="{772A1F17-0C78-436B-96A5-7457236C3960}" dt="2022-10-20T14:10:31.571" v="8836" actId="404"/>
          <ac:spMkLst>
            <pc:docMk/>
            <pc:sldMk cId="2723384405" sldId="1815"/>
            <ac:spMk id="27" creationId="{0033A5EA-89AA-4588-A97C-4EACB63F7CCA}"/>
          </ac:spMkLst>
        </pc:spChg>
        <pc:spChg chg="mod">
          <ac:chgData name="Stephane Chabrier" userId="c00c972b-93a2-4583-a6b2-e700f13e100d" providerId="ADAL" clId="{772A1F17-0C78-436B-96A5-7457236C3960}" dt="2022-10-20T14:10:34.484" v="8839" actId="404"/>
          <ac:spMkLst>
            <pc:docMk/>
            <pc:sldMk cId="2723384405" sldId="1815"/>
            <ac:spMk id="31" creationId="{2C8F649C-0B14-4BB9-8DF5-DAF7F60A1E92}"/>
          </ac:spMkLst>
        </pc:spChg>
        <pc:spChg chg="mod">
          <ac:chgData name="Stephane Chabrier" userId="c00c972b-93a2-4583-a6b2-e700f13e100d" providerId="ADAL" clId="{772A1F17-0C78-436B-96A5-7457236C3960}" dt="2022-10-20T14:10:34.484" v="8839" actId="404"/>
          <ac:spMkLst>
            <pc:docMk/>
            <pc:sldMk cId="2723384405" sldId="1815"/>
            <ac:spMk id="32" creationId="{8AFD4A83-8B51-4372-9685-9EFAE48A0BE9}"/>
          </ac:spMkLst>
        </pc:spChg>
        <pc:spChg chg="mod">
          <ac:chgData name="Stephane Chabrier" userId="c00c972b-93a2-4583-a6b2-e700f13e100d" providerId="ADAL" clId="{772A1F17-0C78-436B-96A5-7457236C3960}" dt="2022-10-21T07:25:25.518" v="9537"/>
          <ac:spMkLst>
            <pc:docMk/>
            <pc:sldMk cId="2723384405" sldId="1815"/>
            <ac:spMk id="35" creationId="{88112F53-DC2B-4919-A048-57D7C45CFD95}"/>
          </ac:spMkLst>
        </pc:spChg>
        <pc:spChg chg="mod">
          <ac:chgData name="Stephane Chabrier" userId="c00c972b-93a2-4583-a6b2-e700f13e100d" providerId="ADAL" clId="{772A1F17-0C78-436B-96A5-7457236C3960}" dt="2022-10-19T12:24:53.425" v="5089"/>
          <ac:spMkLst>
            <pc:docMk/>
            <pc:sldMk cId="2723384405" sldId="1815"/>
            <ac:spMk id="35" creationId="{8F61287C-0564-4EAC-A1D1-C11B0DD1DF99}"/>
          </ac:spMkLst>
        </pc:spChg>
        <pc:spChg chg="mod">
          <ac:chgData name="Stephane Chabrier" userId="c00c972b-93a2-4583-a6b2-e700f13e100d" providerId="ADAL" clId="{772A1F17-0C78-436B-96A5-7457236C3960}" dt="2022-10-19T12:24:53.425" v="5089"/>
          <ac:spMkLst>
            <pc:docMk/>
            <pc:sldMk cId="2723384405" sldId="1815"/>
            <ac:spMk id="36" creationId="{FCF5724D-CC2A-4B48-9526-A67332D1FBCB}"/>
          </ac:spMkLst>
        </pc:spChg>
        <pc:spChg chg="mod">
          <ac:chgData name="Stephane Chabrier" userId="c00c972b-93a2-4583-a6b2-e700f13e100d" providerId="ADAL" clId="{772A1F17-0C78-436B-96A5-7457236C3960}" dt="2022-10-19T12:24:53.425" v="5089"/>
          <ac:spMkLst>
            <pc:docMk/>
            <pc:sldMk cId="2723384405" sldId="1815"/>
            <ac:spMk id="37" creationId="{459B7074-278F-41E3-ACD7-0D5538E7892E}"/>
          </ac:spMkLst>
        </pc:spChg>
        <pc:spChg chg="mod">
          <ac:chgData name="Stephane Chabrier" userId="c00c972b-93a2-4583-a6b2-e700f13e100d" providerId="ADAL" clId="{772A1F17-0C78-436B-96A5-7457236C3960}" dt="2022-10-21T07:25:25.518" v="9537"/>
          <ac:spMkLst>
            <pc:docMk/>
            <pc:sldMk cId="2723384405" sldId="1815"/>
            <ac:spMk id="37" creationId="{D7CF958B-4A34-40ED-8BB3-6CE44E48817C}"/>
          </ac:spMkLst>
        </pc:spChg>
        <pc:spChg chg="mod">
          <ac:chgData name="Stephane Chabrier" userId="c00c972b-93a2-4583-a6b2-e700f13e100d" providerId="ADAL" clId="{772A1F17-0C78-436B-96A5-7457236C3960}" dt="2022-10-19T12:24:53.425" v="5089"/>
          <ac:spMkLst>
            <pc:docMk/>
            <pc:sldMk cId="2723384405" sldId="1815"/>
            <ac:spMk id="38" creationId="{E2272616-AC8E-45C4-B517-F417DB9D851E}"/>
          </ac:spMkLst>
        </pc:spChg>
        <pc:spChg chg="mod">
          <ac:chgData name="Stephane Chabrier" userId="c00c972b-93a2-4583-a6b2-e700f13e100d" providerId="ADAL" clId="{772A1F17-0C78-436B-96A5-7457236C3960}" dt="2022-10-19T12:24:58.568" v="5091"/>
          <ac:spMkLst>
            <pc:docMk/>
            <pc:sldMk cId="2723384405" sldId="1815"/>
            <ac:spMk id="40" creationId="{1A34F6C1-3004-4ACB-B38A-C0298ED0E269}"/>
          </ac:spMkLst>
        </pc:spChg>
        <pc:spChg chg="mod">
          <ac:chgData name="Stephane Chabrier" userId="c00c972b-93a2-4583-a6b2-e700f13e100d" providerId="ADAL" clId="{772A1F17-0C78-436B-96A5-7457236C3960}" dt="2022-10-19T12:24:58.568" v="5091"/>
          <ac:spMkLst>
            <pc:docMk/>
            <pc:sldMk cId="2723384405" sldId="1815"/>
            <ac:spMk id="41" creationId="{1D876BEA-1477-4DEB-A04C-B181A6D9D489}"/>
          </ac:spMkLst>
        </pc:spChg>
        <pc:spChg chg="mod">
          <ac:chgData name="Stephane Chabrier" userId="c00c972b-93a2-4583-a6b2-e700f13e100d" providerId="ADAL" clId="{772A1F17-0C78-436B-96A5-7457236C3960}" dt="2022-10-19T12:24:58.568" v="5091"/>
          <ac:spMkLst>
            <pc:docMk/>
            <pc:sldMk cId="2723384405" sldId="1815"/>
            <ac:spMk id="42" creationId="{48BC1D15-D35F-4388-9312-ED34E076C421}"/>
          </ac:spMkLst>
        </pc:spChg>
        <pc:spChg chg="mod">
          <ac:chgData name="Stephane Chabrier" userId="c00c972b-93a2-4583-a6b2-e700f13e100d" providerId="ADAL" clId="{772A1F17-0C78-436B-96A5-7457236C3960}" dt="2022-10-19T12:24:58.568" v="5091"/>
          <ac:spMkLst>
            <pc:docMk/>
            <pc:sldMk cId="2723384405" sldId="1815"/>
            <ac:spMk id="43" creationId="{51268911-D0CA-48DF-B3D0-F1F24AECFA37}"/>
          </ac:spMkLst>
        </pc:spChg>
        <pc:spChg chg="mod">
          <ac:chgData name="Stephane Chabrier" userId="c00c972b-93a2-4583-a6b2-e700f13e100d" providerId="ADAL" clId="{772A1F17-0C78-436B-96A5-7457236C3960}" dt="2022-10-19T12:25:05.207" v="5093"/>
          <ac:spMkLst>
            <pc:docMk/>
            <pc:sldMk cId="2723384405" sldId="1815"/>
            <ac:spMk id="45" creationId="{F8B8270B-9E2D-4E4A-8BB1-C6687C55BA14}"/>
          </ac:spMkLst>
        </pc:spChg>
        <pc:spChg chg="mod">
          <ac:chgData name="Stephane Chabrier" userId="c00c972b-93a2-4583-a6b2-e700f13e100d" providerId="ADAL" clId="{772A1F17-0C78-436B-96A5-7457236C3960}" dt="2022-10-19T12:25:05.207" v="5093"/>
          <ac:spMkLst>
            <pc:docMk/>
            <pc:sldMk cId="2723384405" sldId="1815"/>
            <ac:spMk id="46" creationId="{D7FA0E14-A2CC-47A8-9F38-2FF8B65C99C2}"/>
          </ac:spMkLst>
        </pc:spChg>
        <pc:spChg chg="mod">
          <ac:chgData name="Stephane Chabrier" userId="c00c972b-93a2-4583-a6b2-e700f13e100d" providerId="ADAL" clId="{772A1F17-0C78-436B-96A5-7457236C3960}" dt="2022-10-19T12:25:05.207" v="5093"/>
          <ac:spMkLst>
            <pc:docMk/>
            <pc:sldMk cId="2723384405" sldId="1815"/>
            <ac:spMk id="47" creationId="{0FA5DE85-3631-4730-A3B7-6C2FD9EE702D}"/>
          </ac:spMkLst>
        </pc:spChg>
        <pc:spChg chg="mod">
          <ac:chgData name="Stephane Chabrier" userId="c00c972b-93a2-4583-a6b2-e700f13e100d" providerId="ADAL" clId="{772A1F17-0C78-436B-96A5-7457236C3960}" dt="2022-10-19T12:25:05.207" v="5093"/>
          <ac:spMkLst>
            <pc:docMk/>
            <pc:sldMk cId="2723384405" sldId="1815"/>
            <ac:spMk id="48" creationId="{0D41FF21-D2AA-478E-BB0A-4110CF5FB8AF}"/>
          </ac:spMkLst>
        </pc:spChg>
        <pc:spChg chg="mod">
          <ac:chgData name="Stephane Chabrier" userId="c00c972b-93a2-4583-a6b2-e700f13e100d" providerId="ADAL" clId="{772A1F17-0C78-436B-96A5-7457236C3960}" dt="2022-10-20T14:09:35.758" v="8822"/>
          <ac:spMkLst>
            <pc:docMk/>
            <pc:sldMk cId="2723384405" sldId="1815"/>
            <ac:spMk id="50" creationId="{239DB76E-8F22-40F4-B544-1969C7BBA225}"/>
          </ac:spMkLst>
        </pc:spChg>
        <pc:spChg chg="mod">
          <ac:chgData name="Stephane Chabrier" userId="c00c972b-93a2-4583-a6b2-e700f13e100d" providerId="ADAL" clId="{772A1F17-0C78-436B-96A5-7457236C3960}" dt="2022-10-20T14:09:35.758" v="8822"/>
          <ac:spMkLst>
            <pc:docMk/>
            <pc:sldMk cId="2723384405" sldId="1815"/>
            <ac:spMk id="51" creationId="{12ED6355-31EA-4581-9A4C-CE9D0A499C11}"/>
          </ac:spMkLst>
        </pc:spChg>
        <pc:spChg chg="mod">
          <ac:chgData name="Stephane Chabrier" userId="c00c972b-93a2-4583-a6b2-e700f13e100d" providerId="ADAL" clId="{772A1F17-0C78-436B-96A5-7457236C3960}" dt="2022-10-20T14:09:35.758" v="8822"/>
          <ac:spMkLst>
            <pc:docMk/>
            <pc:sldMk cId="2723384405" sldId="1815"/>
            <ac:spMk id="52" creationId="{DC7FB263-38AE-4E09-ADE2-1D45827D83AC}"/>
          </ac:spMkLst>
        </pc:spChg>
        <pc:spChg chg="mod">
          <ac:chgData name="Stephane Chabrier" userId="c00c972b-93a2-4583-a6b2-e700f13e100d" providerId="ADAL" clId="{772A1F17-0C78-436B-96A5-7457236C3960}" dt="2022-10-20T14:09:35.758" v="8822"/>
          <ac:spMkLst>
            <pc:docMk/>
            <pc:sldMk cId="2723384405" sldId="1815"/>
            <ac:spMk id="53" creationId="{F47A8B32-C79A-4143-82BD-71F793D966F1}"/>
          </ac:spMkLst>
        </pc:spChg>
        <pc:spChg chg="mod">
          <ac:chgData name="Stephane Chabrier" userId="c00c972b-93a2-4583-a6b2-e700f13e100d" providerId="ADAL" clId="{772A1F17-0C78-436B-96A5-7457236C3960}" dt="2022-10-20T14:09:37.161" v="8823"/>
          <ac:spMkLst>
            <pc:docMk/>
            <pc:sldMk cId="2723384405" sldId="1815"/>
            <ac:spMk id="55" creationId="{662FE47D-2176-4C05-9D86-1A84416D3EE3}"/>
          </ac:spMkLst>
        </pc:spChg>
        <pc:spChg chg="mod">
          <ac:chgData name="Stephane Chabrier" userId="c00c972b-93a2-4583-a6b2-e700f13e100d" providerId="ADAL" clId="{772A1F17-0C78-436B-96A5-7457236C3960}" dt="2022-10-20T14:09:37.161" v="8823"/>
          <ac:spMkLst>
            <pc:docMk/>
            <pc:sldMk cId="2723384405" sldId="1815"/>
            <ac:spMk id="56" creationId="{D50F9EED-061F-4CD5-ACAA-B40C8335A1F3}"/>
          </ac:spMkLst>
        </pc:spChg>
        <pc:spChg chg="mod">
          <ac:chgData name="Stephane Chabrier" userId="c00c972b-93a2-4583-a6b2-e700f13e100d" providerId="ADAL" clId="{772A1F17-0C78-436B-96A5-7457236C3960}" dt="2022-10-20T14:09:37.161" v="8823"/>
          <ac:spMkLst>
            <pc:docMk/>
            <pc:sldMk cId="2723384405" sldId="1815"/>
            <ac:spMk id="57" creationId="{BDA6DD70-69A8-43E6-92DA-3CF2817BE2D4}"/>
          </ac:spMkLst>
        </pc:spChg>
        <pc:spChg chg="mod">
          <ac:chgData name="Stephane Chabrier" userId="c00c972b-93a2-4583-a6b2-e700f13e100d" providerId="ADAL" clId="{772A1F17-0C78-436B-96A5-7457236C3960}" dt="2022-10-20T14:09:37.161" v="8823"/>
          <ac:spMkLst>
            <pc:docMk/>
            <pc:sldMk cId="2723384405" sldId="1815"/>
            <ac:spMk id="58" creationId="{C3D88D72-8382-4DBA-A1D3-CFA36EA4D840}"/>
          </ac:spMkLst>
        </pc:spChg>
        <pc:spChg chg="mod">
          <ac:chgData name="Stephane Chabrier" userId="c00c972b-93a2-4583-a6b2-e700f13e100d" providerId="ADAL" clId="{772A1F17-0C78-436B-96A5-7457236C3960}" dt="2022-10-20T14:09:37.647" v="8824"/>
          <ac:spMkLst>
            <pc:docMk/>
            <pc:sldMk cId="2723384405" sldId="1815"/>
            <ac:spMk id="60" creationId="{340E18EE-F9F5-4CF6-A157-2C9AE2E85212}"/>
          </ac:spMkLst>
        </pc:spChg>
        <pc:spChg chg="mod">
          <ac:chgData name="Stephane Chabrier" userId="c00c972b-93a2-4583-a6b2-e700f13e100d" providerId="ADAL" clId="{772A1F17-0C78-436B-96A5-7457236C3960}" dt="2022-10-20T14:09:37.647" v="8824"/>
          <ac:spMkLst>
            <pc:docMk/>
            <pc:sldMk cId="2723384405" sldId="1815"/>
            <ac:spMk id="61" creationId="{C8EE0F87-96D1-4F7B-B4E4-6F10C30BB2C0}"/>
          </ac:spMkLst>
        </pc:spChg>
        <pc:spChg chg="mod">
          <ac:chgData name="Stephane Chabrier" userId="c00c972b-93a2-4583-a6b2-e700f13e100d" providerId="ADAL" clId="{772A1F17-0C78-436B-96A5-7457236C3960}" dt="2022-10-20T14:09:37.647" v="8824"/>
          <ac:spMkLst>
            <pc:docMk/>
            <pc:sldMk cId="2723384405" sldId="1815"/>
            <ac:spMk id="62" creationId="{B6635EE0-BF19-4531-ACCD-B0EDA3D8994A}"/>
          </ac:spMkLst>
        </pc:spChg>
        <pc:spChg chg="mod">
          <ac:chgData name="Stephane Chabrier" userId="c00c972b-93a2-4583-a6b2-e700f13e100d" providerId="ADAL" clId="{772A1F17-0C78-436B-96A5-7457236C3960}" dt="2022-10-20T14:09:37.647" v="8824"/>
          <ac:spMkLst>
            <pc:docMk/>
            <pc:sldMk cId="2723384405" sldId="1815"/>
            <ac:spMk id="63" creationId="{FEB5232B-9C85-43F1-981E-AA973E4BE870}"/>
          </ac:spMkLst>
        </pc:spChg>
        <pc:spChg chg="mod">
          <ac:chgData name="Stephane Chabrier" userId="c00c972b-93a2-4583-a6b2-e700f13e100d" providerId="ADAL" clId="{772A1F17-0C78-436B-96A5-7457236C3960}" dt="2022-10-20T14:09:38.408" v="8825"/>
          <ac:spMkLst>
            <pc:docMk/>
            <pc:sldMk cId="2723384405" sldId="1815"/>
            <ac:spMk id="65" creationId="{768D54B9-798A-40C5-9785-C8853DB34B50}"/>
          </ac:spMkLst>
        </pc:spChg>
        <pc:spChg chg="mod">
          <ac:chgData name="Stephane Chabrier" userId="c00c972b-93a2-4583-a6b2-e700f13e100d" providerId="ADAL" clId="{772A1F17-0C78-436B-96A5-7457236C3960}" dt="2022-10-20T14:09:38.408" v="8825"/>
          <ac:spMkLst>
            <pc:docMk/>
            <pc:sldMk cId="2723384405" sldId="1815"/>
            <ac:spMk id="66" creationId="{638E9290-17B8-4713-AA6D-D930CE16F7D6}"/>
          </ac:spMkLst>
        </pc:spChg>
        <pc:spChg chg="mod">
          <ac:chgData name="Stephane Chabrier" userId="c00c972b-93a2-4583-a6b2-e700f13e100d" providerId="ADAL" clId="{772A1F17-0C78-436B-96A5-7457236C3960}" dt="2022-10-20T14:09:38.408" v="8825"/>
          <ac:spMkLst>
            <pc:docMk/>
            <pc:sldMk cId="2723384405" sldId="1815"/>
            <ac:spMk id="67" creationId="{1EF35BC3-026E-4930-A005-3C3CA4707F8F}"/>
          </ac:spMkLst>
        </pc:spChg>
        <pc:spChg chg="mod">
          <ac:chgData name="Stephane Chabrier" userId="c00c972b-93a2-4583-a6b2-e700f13e100d" providerId="ADAL" clId="{772A1F17-0C78-436B-96A5-7457236C3960}" dt="2022-10-20T14:09:38.408" v="8825"/>
          <ac:spMkLst>
            <pc:docMk/>
            <pc:sldMk cId="2723384405" sldId="1815"/>
            <ac:spMk id="68" creationId="{1640DBF1-9EFC-4B56-A0FF-BED25A7002CA}"/>
          </ac:spMkLst>
        </pc:spChg>
        <pc:grpChg chg="del">
          <ac:chgData name="Stephane Chabrier" userId="c00c972b-93a2-4583-a6b2-e700f13e100d" providerId="ADAL" clId="{772A1F17-0C78-436B-96A5-7457236C3960}" dt="2022-10-19T12:25:46.563" v="5099" actId="478"/>
          <ac:grpSpMkLst>
            <pc:docMk/>
            <pc:sldMk cId="2723384405" sldId="1815"/>
            <ac:grpSpMk id="14" creationId="{B88C35C6-7ACA-4FCC-9E8D-9EA3EE139C9C}"/>
          </ac:grpSpMkLst>
        </pc:grpChg>
        <pc:grpChg chg="del mod">
          <ac:chgData name="Stephane Chabrier" userId="c00c972b-93a2-4583-a6b2-e700f13e100d" providerId="ADAL" clId="{772A1F17-0C78-436B-96A5-7457236C3960}" dt="2022-10-20T14:09:35.331" v="8821" actId="478"/>
          <ac:grpSpMkLst>
            <pc:docMk/>
            <pc:sldMk cId="2723384405" sldId="1815"/>
            <ac:grpSpMk id="19" creationId="{3F7B0140-C7EC-4146-AFF5-BCBE85953505}"/>
          </ac:grpSpMkLst>
        </pc:grpChg>
        <pc:grpChg chg="mod">
          <ac:chgData name="Stephane Chabrier" userId="c00c972b-93a2-4583-a6b2-e700f13e100d" providerId="ADAL" clId="{772A1F17-0C78-436B-96A5-7457236C3960}" dt="2022-10-21T07:25:24.238" v="9536" actId="1076"/>
          <ac:grpSpMkLst>
            <pc:docMk/>
            <pc:sldMk cId="2723384405" sldId="1815"/>
            <ac:grpSpMk id="24" creationId="{EFD865D8-FBBD-44B1-86BD-C3BABFF9A02B}"/>
          </ac:grpSpMkLst>
        </pc:grpChg>
        <pc:grpChg chg="mod">
          <ac:chgData name="Stephane Chabrier" userId="c00c972b-93a2-4583-a6b2-e700f13e100d" providerId="ADAL" clId="{772A1F17-0C78-436B-96A5-7457236C3960}" dt="2022-10-20T14:10:43.184" v="8840" actId="14100"/>
          <ac:grpSpMkLst>
            <pc:docMk/>
            <pc:sldMk cId="2723384405" sldId="1815"/>
            <ac:grpSpMk id="29" creationId="{A5330B07-3286-4B97-A5AE-8ABDA2C53063}"/>
          </ac:grpSpMkLst>
        </pc:grpChg>
        <pc:grpChg chg="add mod">
          <ac:chgData name="Stephane Chabrier" userId="c00c972b-93a2-4583-a6b2-e700f13e100d" providerId="ADAL" clId="{772A1F17-0C78-436B-96A5-7457236C3960}" dt="2022-11-04T11:29:10.792" v="13429" actId="1076"/>
          <ac:grpSpMkLst>
            <pc:docMk/>
            <pc:sldMk cId="2723384405" sldId="1815"/>
            <ac:grpSpMk id="34" creationId="{8325E04C-353C-42A8-A603-04C52317A4A6}"/>
          </ac:grpSpMkLst>
        </pc:grpChg>
        <pc:grpChg chg="add del mod">
          <ac:chgData name="Stephane Chabrier" userId="c00c972b-93a2-4583-a6b2-e700f13e100d" providerId="ADAL" clId="{772A1F17-0C78-436B-96A5-7457236C3960}" dt="2022-10-20T14:09:35.331" v="8821" actId="478"/>
          <ac:grpSpMkLst>
            <pc:docMk/>
            <pc:sldMk cId="2723384405" sldId="1815"/>
            <ac:grpSpMk id="34" creationId="{C03B9EEB-6285-4029-B7C2-C60635E64B42}"/>
          </ac:grpSpMkLst>
        </pc:grpChg>
        <pc:grpChg chg="mod">
          <ac:chgData name="Stephane Chabrier" userId="c00c972b-93a2-4583-a6b2-e700f13e100d" providerId="ADAL" clId="{772A1F17-0C78-436B-96A5-7457236C3960}" dt="2022-10-21T07:25:25.518" v="9537"/>
          <ac:grpSpMkLst>
            <pc:docMk/>
            <pc:sldMk cId="2723384405" sldId="1815"/>
            <ac:grpSpMk id="36" creationId="{911DBFDF-784B-41CA-9348-6C7EAA93059A}"/>
          </ac:grpSpMkLst>
        </pc:grpChg>
        <pc:grpChg chg="add del mod">
          <ac:chgData name="Stephane Chabrier" userId="c00c972b-93a2-4583-a6b2-e700f13e100d" providerId="ADAL" clId="{772A1F17-0C78-436B-96A5-7457236C3960}" dt="2022-10-20T14:09:35.331" v="8821" actId="478"/>
          <ac:grpSpMkLst>
            <pc:docMk/>
            <pc:sldMk cId="2723384405" sldId="1815"/>
            <ac:grpSpMk id="39" creationId="{41F076C8-D9BC-4CC9-A5A6-7103AF7F7EF8}"/>
          </ac:grpSpMkLst>
        </pc:grpChg>
        <pc:grpChg chg="add del mod">
          <ac:chgData name="Stephane Chabrier" userId="c00c972b-93a2-4583-a6b2-e700f13e100d" providerId="ADAL" clId="{772A1F17-0C78-436B-96A5-7457236C3960}" dt="2022-10-20T14:09:35.331" v="8821" actId="478"/>
          <ac:grpSpMkLst>
            <pc:docMk/>
            <pc:sldMk cId="2723384405" sldId="1815"/>
            <ac:grpSpMk id="44" creationId="{581E4DBE-FF89-46D9-B2A4-C43667CAAAAA}"/>
          </ac:grpSpMkLst>
        </pc:grpChg>
        <pc:grpChg chg="add mod">
          <ac:chgData name="Stephane Chabrier" userId="c00c972b-93a2-4583-a6b2-e700f13e100d" providerId="ADAL" clId="{772A1F17-0C78-436B-96A5-7457236C3960}" dt="2022-10-20T14:11:12.152" v="8856" actId="1076"/>
          <ac:grpSpMkLst>
            <pc:docMk/>
            <pc:sldMk cId="2723384405" sldId="1815"/>
            <ac:grpSpMk id="49" creationId="{FF7A157A-70C5-4966-88CC-49E0D1864C40}"/>
          </ac:grpSpMkLst>
        </pc:grpChg>
        <pc:grpChg chg="add mod">
          <ac:chgData name="Stephane Chabrier" userId="c00c972b-93a2-4583-a6b2-e700f13e100d" providerId="ADAL" clId="{772A1F17-0C78-436B-96A5-7457236C3960}" dt="2022-10-20T14:11:15.088" v="8857" actId="1076"/>
          <ac:grpSpMkLst>
            <pc:docMk/>
            <pc:sldMk cId="2723384405" sldId="1815"/>
            <ac:grpSpMk id="54" creationId="{66289206-2115-4A91-8F63-D0FAA95EAE1D}"/>
          </ac:grpSpMkLst>
        </pc:grpChg>
        <pc:grpChg chg="add mod">
          <ac:chgData name="Stephane Chabrier" userId="c00c972b-93a2-4583-a6b2-e700f13e100d" providerId="ADAL" clId="{772A1F17-0C78-436B-96A5-7457236C3960}" dt="2022-10-20T14:11:08.314" v="8855" actId="1076"/>
          <ac:grpSpMkLst>
            <pc:docMk/>
            <pc:sldMk cId="2723384405" sldId="1815"/>
            <ac:grpSpMk id="59" creationId="{063DA33D-9C8E-41F4-B85D-EC5534912855}"/>
          </ac:grpSpMkLst>
        </pc:grpChg>
        <pc:grpChg chg="add mod">
          <ac:chgData name="Stephane Chabrier" userId="c00c972b-93a2-4583-a6b2-e700f13e100d" providerId="ADAL" clId="{772A1F17-0C78-436B-96A5-7457236C3960}" dt="2022-10-20T14:10:11.929" v="8832" actId="1076"/>
          <ac:grpSpMkLst>
            <pc:docMk/>
            <pc:sldMk cId="2723384405" sldId="1815"/>
            <ac:grpSpMk id="64" creationId="{1A56E5E1-F3B0-403A-9357-375DDD666803}"/>
          </ac:grpSpMkLst>
        </pc:grpChg>
        <pc:picChg chg="mod">
          <ac:chgData name="Stephane Chabrier" userId="c00c972b-93a2-4583-a6b2-e700f13e100d" providerId="ADAL" clId="{772A1F17-0C78-436B-96A5-7457236C3960}" dt="2022-10-21T07:25:25.518" v="9537"/>
          <ac:picMkLst>
            <pc:docMk/>
            <pc:sldMk cId="2723384405" sldId="1815"/>
            <ac:picMk id="38" creationId="{BADA1F4B-E282-427D-9C7D-B27E6DCF85DA}"/>
          </ac:picMkLst>
        </pc:picChg>
      </pc:sldChg>
      <pc:sldChg chg="addSp delSp modSp add mod ord modNotesTx">
        <pc:chgData name="Stephane Chabrier" userId="c00c972b-93a2-4583-a6b2-e700f13e100d" providerId="ADAL" clId="{772A1F17-0C78-436B-96A5-7457236C3960}" dt="2022-11-04T13:05:46.541" v="13433" actId="6549"/>
        <pc:sldMkLst>
          <pc:docMk/>
          <pc:sldMk cId="2034110666" sldId="1816"/>
        </pc:sldMkLst>
        <pc:spChg chg="mod">
          <ac:chgData name="Stephane Chabrier" userId="c00c972b-93a2-4583-a6b2-e700f13e100d" providerId="ADAL" clId="{772A1F17-0C78-436B-96A5-7457236C3960}" dt="2022-10-20T08:19:25.448" v="7073" actId="15"/>
          <ac:spMkLst>
            <pc:docMk/>
            <pc:sldMk cId="2034110666" sldId="1816"/>
            <ac:spMk id="2" creationId="{22926F95-5A72-49DF-952D-8AF728B2F6D2}"/>
          </ac:spMkLst>
        </pc:spChg>
        <pc:spChg chg="mod">
          <ac:chgData name="Stephane Chabrier" userId="c00c972b-93a2-4583-a6b2-e700f13e100d" providerId="ADAL" clId="{772A1F17-0C78-436B-96A5-7457236C3960}" dt="2022-10-20T08:48:19.203" v="7322" actId="20577"/>
          <ac:spMkLst>
            <pc:docMk/>
            <pc:sldMk cId="2034110666" sldId="1816"/>
            <ac:spMk id="3" creationId="{D7812944-25E8-476D-B6BF-6BB98C13028A}"/>
          </ac:spMkLst>
        </pc:spChg>
        <pc:spChg chg="mod">
          <ac:chgData name="Stephane Chabrier" userId="c00c972b-93a2-4583-a6b2-e700f13e100d" providerId="ADAL" clId="{772A1F17-0C78-436B-96A5-7457236C3960}" dt="2022-10-20T14:12:14.973" v="8901" actId="404"/>
          <ac:spMkLst>
            <pc:docMk/>
            <pc:sldMk cId="2034110666" sldId="1816"/>
            <ac:spMk id="20" creationId="{BF11A0C3-0068-4747-A231-BDD210F4C0AB}"/>
          </ac:spMkLst>
        </pc:spChg>
        <pc:spChg chg="mod">
          <ac:chgData name="Stephane Chabrier" userId="c00c972b-93a2-4583-a6b2-e700f13e100d" providerId="ADAL" clId="{772A1F17-0C78-436B-96A5-7457236C3960}" dt="2022-10-20T14:12:14.973" v="8901" actId="404"/>
          <ac:spMkLst>
            <pc:docMk/>
            <pc:sldMk cId="2034110666" sldId="1816"/>
            <ac:spMk id="21" creationId="{A7C56FDE-DFCC-4EDE-8211-49056ED5AA52}"/>
          </ac:spMkLst>
        </pc:spChg>
        <pc:spChg chg="mod">
          <ac:chgData name="Stephane Chabrier" userId="c00c972b-93a2-4583-a6b2-e700f13e100d" providerId="ADAL" clId="{772A1F17-0C78-436B-96A5-7457236C3960}" dt="2022-10-20T14:12:14.973" v="8901" actId="404"/>
          <ac:spMkLst>
            <pc:docMk/>
            <pc:sldMk cId="2034110666" sldId="1816"/>
            <ac:spMk id="22" creationId="{7B801E1E-5D15-42A4-9ABB-E4D58C1725EC}"/>
          </ac:spMkLst>
        </pc:spChg>
        <pc:spChg chg="mod">
          <ac:chgData name="Stephane Chabrier" userId="c00c972b-93a2-4583-a6b2-e700f13e100d" providerId="ADAL" clId="{772A1F17-0C78-436B-96A5-7457236C3960}" dt="2022-10-20T14:12:14.973" v="8901" actId="404"/>
          <ac:spMkLst>
            <pc:docMk/>
            <pc:sldMk cId="2034110666" sldId="1816"/>
            <ac:spMk id="23" creationId="{5C183D1B-4317-4DB6-8DF1-A0459FD8F3CE}"/>
          </ac:spMkLst>
        </pc:spChg>
        <pc:spChg chg="mod">
          <ac:chgData name="Stephane Chabrier" userId="c00c972b-93a2-4583-a6b2-e700f13e100d" providerId="ADAL" clId="{772A1F17-0C78-436B-96A5-7457236C3960}" dt="2022-10-20T14:12:11.146" v="8898" actId="403"/>
          <ac:spMkLst>
            <pc:docMk/>
            <pc:sldMk cId="2034110666" sldId="1816"/>
            <ac:spMk id="26" creationId="{0286BE3A-5B38-4DC4-AE1A-DB6F8D15824C}"/>
          </ac:spMkLst>
        </pc:spChg>
        <pc:spChg chg="mod">
          <ac:chgData name="Stephane Chabrier" userId="c00c972b-93a2-4583-a6b2-e700f13e100d" providerId="ADAL" clId="{772A1F17-0C78-436B-96A5-7457236C3960}" dt="2022-10-20T14:12:11.146" v="8898" actId="403"/>
          <ac:spMkLst>
            <pc:docMk/>
            <pc:sldMk cId="2034110666" sldId="1816"/>
            <ac:spMk id="27" creationId="{7DC1213F-5BB7-4448-8688-EB26BB1B0997}"/>
          </ac:spMkLst>
        </pc:spChg>
        <pc:spChg chg="mod">
          <ac:chgData name="Stephane Chabrier" userId="c00c972b-93a2-4583-a6b2-e700f13e100d" providerId="ADAL" clId="{772A1F17-0C78-436B-96A5-7457236C3960}" dt="2022-10-20T14:12:14.973" v="8901" actId="404"/>
          <ac:spMkLst>
            <pc:docMk/>
            <pc:sldMk cId="2034110666" sldId="1816"/>
            <ac:spMk id="31" creationId="{2C8F649C-0B14-4BB9-8DF5-DAF7F60A1E92}"/>
          </ac:spMkLst>
        </pc:spChg>
        <pc:spChg chg="mod">
          <ac:chgData name="Stephane Chabrier" userId="c00c972b-93a2-4583-a6b2-e700f13e100d" providerId="ADAL" clId="{772A1F17-0C78-436B-96A5-7457236C3960}" dt="2022-10-20T14:12:14.973" v="8901" actId="404"/>
          <ac:spMkLst>
            <pc:docMk/>
            <pc:sldMk cId="2034110666" sldId="1816"/>
            <ac:spMk id="32" creationId="{8AFD4A83-8B51-4372-9685-9EFAE48A0BE9}"/>
          </ac:spMkLst>
        </pc:spChg>
        <pc:grpChg chg="del">
          <ac:chgData name="Stephane Chabrier" userId="c00c972b-93a2-4583-a6b2-e700f13e100d" providerId="ADAL" clId="{772A1F17-0C78-436B-96A5-7457236C3960}" dt="2022-10-20T12:32:08.326" v="8591" actId="478"/>
          <ac:grpSpMkLst>
            <pc:docMk/>
            <pc:sldMk cId="2034110666" sldId="1816"/>
            <ac:grpSpMk id="14" creationId="{B88C35C6-7ACA-4FCC-9E8D-9EA3EE139C9C}"/>
          </ac:grpSpMkLst>
        </pc:grpChg>
        <pc:grpChg chg="mod">
          <ac:chgData name="Stephane Chabrier" userId="c00c972b-93a2-4583-a6b2-e700f13e100d" providerId="ADAL" clId="{772A1F17-0C78-436B-96A5-7457236C3960}" dt="2022-10-20T14:18:26.205" v="9073" actId="1076"/>
          <ac:grpSpMkLst>
            <pc:docMk/>
            <pc:sldMk cId="2034110666" sldId="1816"/>
            <ac:grpSpMk id="19" creationId="{3F7B0140-C7EC-4146-AFF5-BCBE85953505}"/>
          </ac:grpSpMkLst>
        </pc:grpChg>
        <pc:grpChg chg="add mod">
          <ac:chgData name="Stephane Chabrier" userId="c00c972b-93a2-4583-a6b2-e700f13e100d" providerId="ADAL" clId="{772A1F17-0C78-436B-96A5-7457236C3960}" dt="2022-10-20T14:12:05.615" v="8893" actId="14100"/>
          <ac:grpSpMkLst>
            <pc:docMk/>
            <pc:sldMk cId="2034110666" sldId="1816"/>
            <ac:grpSpMk id="24" creationId="{04FEBCFE-C17F-4B13-9AB9-1E57C69DCB6D}"/>
          </ac:grpSpMkLst>
        </pc:grpChg>
        <pc:grpChg chg="del">
          <ac:chgData name="Stephane Chabrier" userId="c00c972b-93a2-4583-a6b2-e700f13e100d" providerId="ADAL" clId="{772A1F17-0C78-436B-96A5-7457236C3960}" dt="2022-10-19T12:31:52.161" v="5343" actId="478"/>
          <ac:grpSpMkLst>
            <pc:docMk/>
            <pc:sldMk cId="2034110666" sldId="1816"/>
            <ac:grpSpMk id="24" creationId="{EFD865D8-FBBD-44B1-86BD-C3BABFF9A02B}"/>
          </ac:grpSpMkLst>
        </pc:grpChg>
        <pc:grpChg chg="mod">
          <ac:chgData name="Stephane Chabrier" userId="c00c972b-93a2-4583-a6b2-e700f13e100d" providerId="ADAL" clId="{772A1F17-0C78-436B-96A5-7457236C3960}" dt="2022-10-20T12:22:55.213" v="8468"/>
          <ac:grpSpMkLst>
            <pc:docMk/>
            <pc:sldMk cId="2034110666" sldId="1816"/>
            <ac:grpSpMk id="25" creationId="{6F4216F7-DD2E-4CD7-B01B-29EFA72E9406}"/>
          </ac:grpSpMkLst>
        </pc:grpChg>
        <pc:grpChg chg="mod">
          <ac:chgData name="Stephane Chabrier" userId="c00c972b-93a2-4583-a6b2-e700f13e100d" providerId="ADAL" clId="{772A1F17-0C78-436B-96A5-7457236C3960}" dt="2022-10-20T14:12:01.071" v="8881" actId="14100"/>
          <ac:grpSpMkLst>
            <pc:docMk/>
            <pc:sldMk cId="2034110666" sldId="1816"/>
            <ac:grpSpMk id="29" creationId="{A5330B07-3286-4B97-A5AE-8ABDA2C53063}"/>
          </ac:grpSpMkLst>
        </pc:grpChg>
        <pc:picChg chg="mod">
          <ac:chgData name="Stephane Chabrier" userId="c00c972b-93a2-4583-a6b2-e700f13e100d" providerId="ADAL" clId="{772A1F17-0C78-436B-96A5-7457236C3960}" dt="2022-10-20T12:22:55.213" v="8468"/>
          <ac:picMkLst>
            <pc:docMk/>
            <pc:sldMk cId="2034110666" sldId="1816"/>
            <ac:picMk id="28" creationId="{76E6AC07-1606-4007-B49B-AA65C1CBF06D}"/>
          </ac:picMkLst>
        </pc:picChg>
      </pc:sldChg>
      <pc:sldChg chg="addSp delSp modSp add mod ord modNotesTx">
        <pc:chgData name="Stephane Chabrier" userId="c00c972b-93a2-4583-a6b2-e700f13e100d" providerId="ADAL" clId="{772A1F17-0C78-436B-96A5-7457236C3960}" dt="2022-11-04T13:05:53.087" v="13435" actId="6549"/>
        <pc:sldMkLst>
          <pc:docMk/>
          <pc:sldMk cId="2997220607" sldId="1817"/>
        </pc:sldMkLst>
        <pc:spChg chg="mod">
          <ac:chgData name="Stephane Chabrier" userId="c00c972b-93a2-4583-a6b2-e700f13e100d" providerId="ADAL" clId="{772A1F17-0C78-436B-96A5-7457236C3960}" dt="2022-11-04T09:28:09.873" v="12642"/>
          <ac:spMkLst>
            <pc:docMk/>
            <pc:sldMk cId="2997220607" sldId="1817"/>
            <ac:spMk id="2" creationId="{22926F95-5A72-49DF-952D-8AF728B2F6D2}"/>
          </ac:spMkLst>
        </pc:spChg>
        <pc:spChg chg="mod">
          <ac:chgData name="Stephane Chabrier" userId="c00c972b-93a2-4583-a6b2-e700f13e100d" providerId="ADAL" clId="{772A1F17-0C78-436B-96A5-7457236C3960}" dt="2022-10-20T14:12:49.765" v="8944" actId="404"/>
          <ac:spMkLst>
            <pc:docMk/>
            <pc:sldMk cId="2997220607" sldId="1817"/>
            <ac:spMk id="20" creationId="{BF11A0C3-0068-4747-A231-BDD210F4C0AB}"/>
          </ac:spMkLst>
        </pc:spChg>
        <pc:spChg chg="mod">
          <ac:chgData name="Stephane Chabrier" userId="c00c972b-93a2-4583-a6b2-e700f13e100d" providerId="ADAL" clId="{772A1F17-0C78-436B-96A5-7457236C3960}" dt="2022-10-20T14:12:49.765" v="8944" actId="404"/>
          <ac:spMkLst>
            <pc:docMk/>
            <pc:sldMk cId="2997220607" sldId="1817"/>
            <ac:spMk id="21" creationId="{A7C56FDE-DFCC-4EDE-8211-49056ED5AA52}"/>
          </ac:spMkLst>
        </pc:spChg>
        <pc:spChg chg="mod">
          <ac:chgData name="Stephane Chabrier" userId="c00c972b-93a2-4583-a6b2-e700f13e100d" providerId="ADAL" clId="{772A1F17-0C78-436B-96A5-7457236C3960}" dt="2022-10-20T14:12:49.765" v="8944" actId="404"/>
          <ac:spMkLst>
            <pc:docMk/>
            <pc:sldMk cId="2997220607" sldId="1817"/>
            <ac:spMk id="22" creationId="{7B801E1E-5D15-42A4-9ABB-E4D58C1725EC}"/>
          </ac:spMkLst>
        </pc:spChg>
        <pc:spChg chg="mod">
          <ac:chgData name="Stephane Chabrier" userId="c00c972b-93a2-4583-a6b2-e700f13e100d" providerId="ADAL" clId="{772A1F17-0C78-436B-96A5-7457236C3960}" dt="2022-10-20T14:12:49.765" v="8944" actId="404"/>
          <ac:spMkLst>
            <pc:docMk/>
            <pc:sldMk cId="2997220607" sldId="1817"/>
            <ac:spMk id="23" creationId="{5C183D1B-4317-4DB6-8DF1-A0459FD8F3CE}"/>
          </ac:spMkLst>
        </pc:spChg>
        <pc:spChg chg="mod">
          <ac:chgData name="Stephane Chabrier" userId="c00c972b-93a2-4583-a6b2-e700f13e100d" providerId="ADAL" clId="{772A1F17-0C78-436B-96A5-7457236C3960}" dt="2022-10-20T14:12:49.765" v="8944" actId="404"/>
          <ac:spMkLst>
            <pc:docMk/>
            <pc:sldMk cId="2997220607" sldId="1817"/>
            <ac:spMk id="25" creationId="{74F7BBF7-61DA-4104-B129-7D66AA182179}"/>
          </ac:spMkLst>
        </pc:spChg>
        <pc:spChg chg="mod">
          <ac:chgData name="Stephane Chabrier" userId="c00c972b-93a2-4583-a6b2-e700f13e100d" providerId="ADAL" clId="{772A1F17-0C78-436B-96A5-7457236C3960}" dt="2022-10-20T14:12:49.765" v="8944" actId="404"/>
          <ac:spMkLst>
            <pc:docMk/>
            <pc:sldMk cId="2997220607" sldId="1817"/>
            <ac:spMk id="27" creationId="{0033A5EA-89AA-4588-A97C-4EACB63F7CCA}"/>
          </ac:spMkLst>
        </pc:spChg>
        <pc:spChg chg="mod">
          <ac:chgData name="Stephane Chabrier" userId="c00c972b-93a2-4583-a6b2-e700f13e100d" providerId="ADAL" clId="{772A1F17-0C78-436B-96A5-7457236C3960}" dt="2022-10-20T14:12:49.765" v="8944" actId="404"/>
          <ac:spMkLst>
            <pc:docMk/>
            <pc:sldMk cId="2997220607" sldId="1817"/>
            <ac:spMk id="31" creationId="{2C8F649C-0B14-4BB9-8DF5-DAF7F60A1E92}"/>
          </ac:spMkLst>
        </pc:spChg>
        <pc:spChg chg="mod">
          <ac:chgData name="Stephane Chabrier" userId="c00c972b-93a2-4583-a6b2-e700f13e100d" providerId="ADAL" clId="{772A1F17-0C78-436B-96A5-7457236C3960}" dt="2022-10-20T14:12:49.765" v="8944" actId="404"/>
          <ac:spMkLst>
            <pc:docMk/>
            <pc:sldMk cId="2997220607" sldId="1817"/>
            <ac:spMk id="32" creationId="{8AFD4A83-8B51-4372-9685-9EFAE48A0BE9}"/>
          </ac:spMkLst>
        </pc:spChg>
        <pc:spChg chg="mod">
          <ac:chgData name="Stephane Chabrier" userId="c00c972b-93a2-4583-a6b2-e700f13e100d" providerId="ADAL" clId="{772A1F17-0C78-436B-96A5-7457236C3960}" dt="2022-10-20T14:12:49.765" v="8944" actId="404"/>
          <ac:spMkLst>
            <pc:docMk/>
            <pc:sldMk cId="2997220607" sldId="1817"/>
            <ac:spMk id="36" creationId="{9156E2F4-FC48-4B9D-AFF4-CBC853AD266C}"/>
          </ac:spMkLst>
        </pc:spChg>
        <pc:spChg chg="mod">
          <ac:chgData name="Stephane Chabrier" userId="c00c972b-93a2-4583-a6b2-e700f13e100d" providerId="ADAL" clId="{772A1F17-0C78-436B-96A5-7457236C3960}" dt="2022-10-20T14:12:49.765" v="8944" actId="404"/>
          <ac:spMkLst>
            <pc:docMk/>
            <pc:sldMk cId="2997220607" sldId="1817"/>
            <ac:spMk id="37" creationId="{BF0FBF40-3F15-4723-9A7B-102F5A58236B}"/>
          </ac:spMkLst>
        </pc:spChg>
        <pc:grpChg chg="del">
          <ac:chgData name="Stephane Chabrier" userId="c00c972b-93a2-4583-a6b2-e700f13e100d" providerId="ADAL" clId="{772A1F17-0C78-436B-96A5-7457236C3960}" dt="2022-10-20T12:32:10.665" v="8592" actId="478"/>
          <ac:grpSpMkLst>
            <pc:docMk/>
            <pc:sldMk cId="2997220607" sldId="1817"/>
            <ac:grpSpMk id="14" creationId="{B88C35C6-7ACA-4FCC-9E8D-9EA3EE139C9C}"/>
          </ac:grpSpMkLst>
        </pc:grpChg>
        <pc:grpChg chg="mod">
          <ac:chgData name="Stephane Chabrier" userId="c00c972b-93a2-4583-a6b2-e700f13e100d" providerId="ADAL" clId="{772A1F17-0C78-436B-96A5-7457236C3960}" dt="2022-10-20T14:12:46.751" v="8941" actId="14100"/>
          <ac:grpSpMkLst>
            <pc:docMk/>
            <pc:sldMk cId="2997220607" sldId="1817"/>
            <ac:grpSpMk id="19" creationId="{3F7B0140-C7EC-4146-AFF5-BCBE85953505}"/>
          </ac:grpSpMkLst>
        </pc:grpChg>
        <pc:grpChg chg="mod">
          <ac:chgData name="Stephane Chabrier" userId="c00c972b-93a2-4583-a6b2-e700f13e100d" providerId="ADAL" clId="{772A1F17-0C78-436B-96A5-7457236C3960}" dt="2022-10-20T14:12:46.751" v="8941" actId="14100"/>
          <ac:grpSpMkLst>
            <pc:docMk/>
            <pc:sldMk cId="2997220607" sldId="1817"/>
            <ac:grpSpMk id="24" creationId="{EFD865D8-FBBD-44B1-86BD-C3BABFF9A02B}"/>
          </ac:grpSpMkLst>
        </pc:grpChg>
        <pc:grpChg chg="del mod">
          <ac:chgData name="Stephane Chabrier" userId="c00c972b-93a2-4583-a6b2-e700f13e100d" providerId="ADAL" clId="{772A1F17-0C78-436B-96A5-7457236C3960}" dt="2022-10-20T14:12:55.422" v="8945" actId="478"/>
          <ac:grpSpMkLst>
            <pc:docMk/>
            <pc:sldMk cId="2997220607" sldId="1817"/>
            <ac:grpSpMk id="29" creationId="{A5330B07-3286-4B97-A5AE-8ABDA2C53063}"/>
          </ac:grpSpMkLst>
        </pc:grpChg>
        <pc:grpChg chg="add mod">
          <ac:chgData name="Stephane Chabrier" userId="c00c972b-93a2-4583-a6b2-e700f13e100d" providerId="ADAL" clId="{772A1F17-0C78-436B-96A5-7457236C3960}" dt="2022-10-20T14:12:46.751" v="8941" actId="14100"/>
          <ac:grpSpMkLst>
            <pc:docMk/>
            <pc:sldMk cId="2997220607" sldId="1817"/>
            <ac:grpSpMk id="34" creationId="{9732932A-DE4B-46E1-952C-E859BEC0837D}"/>
          </ac:grpSpMkLst>
        </pc:grpChg>
        <pc:grpChg chg="mod">
          <ac:chgData name="Stephane Chabrier" userId="c00c972b-93a2-4583-a6b2-e700f13e100d" providerId="ADAL" clId="{772A1F17-0C78-436B-96A5-7457236C3960}" dt="2022-10-20T07:48:53.907" v="6313" actId="571"/>
          <ac:grpSpMkLst>
            <pc:docMk/>
            <pc:sldMk cId="2997220607" sldId="1817"/>
            <ac:grpSpMk id="35" creationId="{342B9ED2-4749-409B-BD1C-CE90A0DF0E88}"/>
          </ac:grpSpMkLst>
        </pc:grpChg>
        <pc:picChg chg="mod">
          <ac:chgData name="Stephane Chabrier" userId="c00c972b-93a2-4583-a6b2-e700f13e100d" providerId="ADAL" clId="{772A1F17-0C78-436B-96A5-7457236C3960}" dt="2022-10-20T07:48:53.907" v="6313" actId="571"/>
          <ac:picMkLst>
            <pc:docMk/>
            <pc:sldMk cId="2997220607" sldId="1817"/>
            <ac:picMk id="38" creationId="{6C2C3CCF-0D49-4A68-A053-819E444C9722}"/>
          </ac:picMkLst>
        </pc:picChg>
      </pc:sldChg>
      <pc:sldChg chg="addSp delSp modSp add mod">
        <pc:chgData name="Stephane Chabrier" userId="c00c972b-93a2-4583-a6b2-e700f13e100d" providerId="ADAL" clId="{772A1F17-0C78-436B-96A5-7457236C3960}" dt="2022-11-03T16:26:38.385" v="11640" actId="1076"/>
        <pc:sldMkLst>
          <pc:docMk/>
          <pc:sldMk cId="1220659849" sldId="1818"/>
        </pc:sldMkLst>
        <pc:spChg chg="mod">
          <ac:chgData name="Stephane Chabrier" userId="c00c972b-93a2-4583-a6b2-e700f13e100d" providerId="ADAL" clId="{772A1F17-0C78-436B-96A5-7457236C3960}" dt="2022-11-03T16:26:00.268" v="11638" actId="20577"/>
          <ac:spMkLst>
            <pc:docMk/>
            <pc:sldMk cId="1220659849" sldId="1818"/>
            <ac:spMk id="2" creationId="{22926F95-5A72-49DF-952D-8AF728B2F6D2}"/>
          </ac:spMkLst>
        </pc:spChg>
        <pc:spChg chg="mod">
          <ac:chgData name="Stephane Chabrier" userId="c00c972b-93a2-4583-a6b2-e700f13e100d" providerId="ADAL" clId="{772A1F17-0C78-436B-96A5-7457236C3960}" dt="2022-10-20T08:55:07.914" v="7635" actId="20577"/>
          <ac:spMkLst>
            <pc:docMk/>
            <pc:sldMk cId="1220659849" sldId="1818"/>
            <ac:spMk id="3" creationId="{D7812944-25E8-476D-B6BF-6BB98C13028A}"/>
          </ac:spMkLst>
        </pc:spChg>
        <pc:spChg chg="mod">
          <ac:chgData name="Stephane Chabrier" userId="c00c972b-93a2-4583-a6b2-e700f13e100d" providerId="ADAL" clId="{772A1F17-0C78-436B-96A5-7457236C3960}" dt="2022-11-03T16:26:35.766" v="11639"/>
          <ac:spMkLst>
            <pc:docMk/>
            <pc:sldMk cId="1220659849" sldId="1818"/>
            <ac:spMk id="11" creationId="{EB3001B6-4825-46EF-934C-495837448699}"/>
          </ac:spMkLst>
        </pc:spChg>
        <pc:spChg chg="mod">
          <ac:chgData name="Stephane Chabrier" userId="c00c972b-93a2-4583-a6b2-e700f13e100d" providerId="ADAL" clId="{772A1F17-0C78-436B-96A5-7457236C3960}" dt="2022-11-03T16:26:35.766" v="11639"/>
          <ac:spMkLst>
            <pc:docMk/>
            <pc:sldMk cId="1220659849" sldId="1818"/>
            <ac:spMk id="12" creationId="{BCE44766-7451-4BC9-A285-F94CE4777319}"/>
          </ac:spMkLst>
        </pc:spChg>
        <pc:spChg chg="mod">
          <ac:chgData name="Stephane Chabrier" userId="c00c972b-93a2-4583-a6b2-e700f13e100d" providerId="ADAL" clId="{772A1F17-0C78-436B-96A5-7457236C3960}" dt="2022-10-20T14:14:57.248" v="8980" actId="404"/>
          <ac:spMkLst>
            <pc:docMk/>
            <pc:sldMk cId="1220659849" sldId="1818"/>
            <ac:spMk id="20" creationId="{BF11A0C3-0068-4747-A231-BDD210F4C0AB}"/>
          </ac:spMkLst>
        </pc:spChg>
        <pc:spChg chg="mod">
          <ac:chgData name="Stephane Chabrier" userId="c00c972b-93a2-4583-a6b2-e700f13e100d" providerId="ADAL" clId="{772A1F17-0C78-436B-96A5-7457236C3960}" dt="2022-10-20T14:14:57.248" v="8980" actId="404"/>
          <ac:spMkLst>
            <pc:docMk/>
            <pc:sldMk cId="1220659849" sldId="1818"/>
            <ac:spMk id="21" creationId="{A7C56FDE-DFCC-4EDE-8211-49056ED5AA52}"/>
          </ac:spMkLst>
        </pc:spChg>
        <pc:spChg chg="mod">
          <ac:chgData name="Stephane Chabrier" userId="c00c972b-93a2-4583-a6b2-e700f13e100d" providerId="ADAL" clId="{772A1F17-0C78-436B-96A5-7457236C3960}" dt="2022-10-20T14:14:57.248" v="8980" actId="404"/>
          <ac:spMkLst>
            <pc:docMk/>
            <pc:sldMk cId="1220659849" sldId="1818"/>
            <ac:spMk id="22" creationId="{7B801E1E-5D15-42A4-9ABB-E4D58C1725EC}"/>
          </ac:spMkLst>
        </pc:spChg>
        <pc:spChg chg="mod">
          <ac:chgData name="Stephane Chabrier" userId="c00c972b-93a2-4583-a6b2-e700f13e100d" providerId="ADAL" clId="{772A1F17-0C78-436B-96A5-7457236C3960}" dt="2022-10-20T14:14:57.248" v="8980" actId="404"/>
          <ac:spMkLst>
            <pc:docMk/>
            <pc:sldMk cId="1220659849" sldId="1818"/>
            <ac:spMk id="23" creationId="{5C183D1B-4317-4DB6-8DF1-A0459FD8F3CE}"/>
          </ac:spMkLst>
        </pc:spChg>
        <pc:grpChg chg="add mod">
          <ac:chgData name="Stephane Chabrier" userId="c00c972b-93a2-4583-a6b2-e700f13e100d" providerId="ADAL" clId="{772A1F17-0C78-436B-96A5-7457236C3960}" dt="2022-11-03T16:26:38.385" v="11640" actId="1076"/>
          <ac:grpSpMkLst>
            <pc:docMk/>
            <pc:sldMk cId="1220659849" sldId="1818"/>
            <ac:grpSpMk id="9" creationId="{650EDD29-0DC2-4404-9773-6887F9AB959E}"/>
          </ac:grpSpMkLst>
        </pc:grpChg>
        <pc:grpChg chg="mod">
          <ac:chgData name="Stephane Chabrier" userId="c00c972b-93a2-4583-a6b2-e700f13e100d" providerId="ADAL" clId="{772A1F17-0C78-436B-96A5-7457236C3960}" dt="2022-11-03T16:26:35.766" v="11639"/>
          <ac:grpSpMkLst>
            <pc:docMk/>
            <pc:sldMk cId="1220659849" sldId="1818"/>
            <ac:grpSpMk id="10" creationId="{41DE9539-BAA6-4587-B2E6-EA472D4CA46F}"/>
          </ac:grpSpMkLst>
        </pc:grpChg>
        <pc:grpChg chg="del">
          <ac:chgData name="Stephane Chabrier" userId="c00c972b-93a2-4583-a6b2-e700f13e100d" providerId="ADAL" clId="{772A1F17-0C78-436B-96A5-7457236C3960}" dt="2022-10-20T13:52:53.537" v="8681" actId="478"/>
          <ac:grpSpMkLst>
            <pc:docMk/>
            <pc:sldMk cId="1220659849" sldId="1818"/>
            <ac:grpSpMk id="14" creationId="{B88C35C6-7ACA-4FCC-9E8D-9EA3EE139C9C}"/>
          </ac:grpSpMkLst>
        </pc:grpChg>
        <pc:grpChg chg="mod">
          <ac:chgData name="Stephane Chabrier" userId="c00c972b-93a2-4583-a6b2-e700f13e100d" providerId="ADAL" clId="{772A1F17-0C78-436B-96A5-7457236C3960}" dt="2022-10-20T14:14:54.838" v="8977" actId="14100"/>
          <ac:grpSpMkLst>
            <pc:docMk/>
            <pc:sldMk cId="1220659849" sldId="1818"/>
            <ac:grpSpMk id="19" creationId="{3F7B0140-C7EC-4146-AFF5-BCBE85953505}"/>
          </ac:grpSpMkLst>
        </pc:grpChg>
        <pc:grpChg chg="del">
          <ac:chgData name="Stephane Chabrier" userId="c00c972b-93a2-4583-a6b2-e700f13e100d" providerId="ADAL" clId="{772A1F17-0C78-436B-96A5-7457236C3960}" dt="2022-10-20T13:52:53.537" v="8681" actId="478"/>
          <ac:grpSpMkLst>
            <pc:docMk/>
            <pc:sldMk cId="1220659849" sldId="1818"/>
            <ac:grpSpMk id="24" creationId="{EFD865D8-FBBD-44B1-86BD-C3BABFF9A02B}"/>
          </ac:grpSpMkLst>
        </pc:grpChg>
        <pc:grpChg chg="del">
          <ac:chgData name="Stephane Chabrier" userId="c00c972b-93a2-4583-a6b2-e700f13e100d" providerId="ADAL" clId="{772A1F17-0C78-436B-96A5-7457236C3960}" dt="2022-10-20T13:52:53.537" v="8681" actId="478"/>
          <ac:grpSpMkLst>
            <pc:docMk/>
            <pc:sldMk cId="1220659849" sldId="1818"/>
            <ac:grpSpMk id="29" creationId="{A5330B07-3286-4B97-A5AE-8ABDA2C53063}"/>
          </ac:grpSpMkLst>
        </pc:grpChg>
        <pc:grpChg chg="del">
          <ac:chgData name="Stephane Chabrier" userId="c00c972b-93a2-4583-a6b2-e700f13e100d" providerId="ADAL" clId="{772A1F17-0C78-436B-96A5-7457236C3960}" dt="2022-10-20T12:15:34.271" v="8437" actId="478"/>
          <ac:grpSpMkLst>
            <pc:docMk/>
            <pc:sldMk cId="1220659849" sldId="1818"/>
            <ac:grpSpMk id="34" creationId="{1116BD4F-CB3C-412F-BFF9-5BE32CB71088}"/>
          </ac:grpSpMkLst>
        </pc:grpChg>
        <pc:grpChg chg="del">
          <ac:chgData name="Stephane Chabrier" userId="c00c972b-93a2-4583-a6b2-e700f13e100d" providerId="ADAL" clId="{772A1F17-0C78-436B-96A5-7457236C3960}" dt="2022-10-20T12:15:34.271" v="8437" actId="478"/>
          <ac:grpSpMkLst>
            <pc:docMk/>
            <pc:sldMk cId="1220659849" sldId="1818"/>
            <ac:grpSpMk id="44" creationId="{971F0E9F-331A-46A7-84AF-16DF40C53966}"/>
          </ac:grpSpMkLst>
        </pc:grpChg>
        <pc:picChg chg="mod">
          <ac:chgData name="Stephane Chabrier" userId="c00c972b-93a2-4583-a6b2-e700f13e100d" providerId="ADAL" clId="{772A1F17-0C78-436B-96A5-7457236C3960}" dt="2022-11-03T16:26:35.766" v="11639"/>
          <ac:picMkLst>
            <pc:docMk/>
            <pc:sldMk cId="1220659849" sldId="1818"/>
            <ac:picMk id="13" creationId="{6E7B0F87-AE1C-40A7-AA63-2A7056D82684}"/>
          </ac:picMkLst>
        </pc:picChg>
      </pc:sldChg>
      <pc:sldChg chg="delSp modSp add mod modNotesTx">
        <pc:chgData name="Stephane Chabrier" userId="c00c972b-93a2-4583-a6b2-e700f13e100d" providerId="ADAL" clId="{772A1F17-0C78-436B-96A5-7457236C3960}" dt="2022-11-04T13:06:02.214" v="13437" actId="6549"/>
        <pc:sldMkLst>
          <pc:docMk/>
          <pc:sldMk cId="2421996030" sldId="1819"/>
        </pc:sldMkLst>
        <pc:spChg chg="mod">
          <ac:chgData name="Stephane Chabrier" userId="c00c972b-93a2-4583-a6b2-e700f13e100d" providerId="ADAL" clId="{772A1F17-0C78-436B-96A5-7457236C3960}" dt="2022-10-20T13:53:07.907" v="8687" actId="20577"/>
          <ac:spMkLst>
            <pc:docMk/>
            <pc:sldMk cId="2421996030" sldId="1819"/>
            <ac:spMk id="2" creationId="{22926F95-5A72-49DF-952D-8AF728B2F6D2}"/>
          </ac:spMkLst>
        </pc:spChg>
        <pc:spChg chg="mod">
          <ac:chgData name="Stephane Chabrier" userId="c00c972b-93a2-4583-a6b2-e700f13e100d" providerId="ADAL" clId="{772A1F17-0C78-436B-96A5-7457236C3960}" dt="2022-10-20T08:56:59.161" v="7695" actId="20577"/>
          <ac:spMkLst>
            <pc:docMk/>
            <pc:sldMk cId="2421996030" sldId="1819"/>
            <ac:spMk id="3" creationId="{D7812944-25E8-476D-B6BF-6BB98C13028A}"/>
          </ac:spMkLst>
        </pc:spChg>
        <pc:grpChg chg="del">
          <ac:chgData name="Stephane Chabrier" userId="c00c972b-93a2-4583-a6b2-e700f13e100d" providerId="ADAL" clId="{772A1F17-0C78-436B-96A5-7457236C3960}" dt="2022-10-20T13:53:04.032" v="8682" actId="478"/>
          <ac:grpSpMkLst>
            <pc:docMk/>
            <pc:sldMk cId="2421996030" sldId="1819"/>
            <ac:grpSpMk id="14" creationId="{B88C35C6-7ACA-4FCC-9E8D-9EA3EE139C9C}"/>
          </ac:grpSpMkLst>
        </pc:grpChg>
        <pc:grpChg chg="del">
          <ac:chgData name="Stephane Chabrier" userId="c00c972b-93a2-4583-a6b2-e700f13e100d" providerId="ADAL" clId="{772A1F17-0C78-436B-96A5-7457236C3960}" dt="2022-10-20T13:53:04.032" v="8682" actId="478"/>
          <ac:grpSpMkLst>
            <pc:docMk/>
            <pc:sldMk cId="2421996030" sldId="1819"/>
            <ac:grpSpMk id="19" creationId="{3F7B0140-C7EC-4146-AFF5-BCBE85953505}"/>
          </ac:grpSpMkLst>
        </pc:grpChg>
        <pc:grpChg chg="del">
          <ac:chgData name="Stephane Chabrier" userId="c00c972b-93a2-4583-a6b2-e700f13e100d" providerId="ADAL" clId="{772A1F17-0C78-436B-96A5-7457236C3960}" dt="2022-10-20T13:53:04.032" v="8682" actId="478"/>
          <ac:grpSpMkLst>
            <pc:docMk/>
            <pc:sldMk cId="2421996030" sldId="1819"/>
            <ac:grpSpMk id="24" creationId="{EFD865D8-FBBD-44B1-86BD-C3BABFF9A02B}"/>
          </ac:grpSpMkLst>
        </pc:grpChg>
        <pc:grpChg chg="del">
          <ac:chgData name="Stephane Chabrier" userId="c00c972b-93a2-4583-a6b2-e700f13e100d" providerId="ADAL" clId="{772A1F17-0C78-436B-96A5-7457236C3960}" dt="2022-10-20T13:53:04.032" v="8682" actId="478"/>
          <ac:grpSpMkLst>
            <pc:docMk/>
            <pc:sldMk cId="2421996030" sldId="1819"/>
            <ac:grpSpMk id="29" creationId="{A5330B07-3286-4B97-A5AE-8ABDA2C53063}"/>
          </ac:grpSpMkLst>
        </pc:grpChg>
        <pc:grpChg chg="del">
          <ac:chgData name="Stephane Chabrier" userId="c00c972b-93a2-4583-a6b2-e700f13e100d" providerId="ADAL" clId="{772A1F17-0C78-436B-96A5-7457236C3960}" dt="2022-10-20T12:15:28.584" v="8435" actId="478"/>
          <ac:grpSpMkLst>
            <pc:docMk/>
            <pc:sldMk cId="2421996030" sldId="1819"/>
            <ac:grpSpMk id="34" creationId="{1116BD4F-CB3C-412F-BFF9-5BE32CB71088}"/>
          </ac:grpSpMkLst>
        </pc:grpChg>
        <pc:grpChg chg="del">
          <ac:chgData name="Stephane Chabrier" userId="c00c972b-93a2-4583-a6b2-e700f13e100d" providerId="ADAL" clId="{772A1F17-0C78-436B-96A5-7457236C3960}" dt="2022-10-20T12:15:30.591" v="8436" actId="478"/>
          <ac:grpSpMkLst>
            <pc:docMk/>
            <pc:sldMk cId="2421996030" sldId="1819"/>
            <ac:grpSpMk id="44" creationId="{971F0E9F-331A-46A7-84AF-16DF40C53966}"/>
          </ac:grpSpMkLst>
        </pc:grpChg>
      </pc:sldChg>
      <pc:sldChg chg="addSp delSp modSp add del mod ord modNotesTx">
        <pc:chgData name="Stephane Chabrier" userId="c00c972b-93a2-4583-a6b2-e700f13e100d" providerId="ADAL" clId="{772A1F17-0C78-436B-96A5-7457236C3960}" dt="2022-11-04T13:05:56.429" v="13436" actId="6549"/>
        <pc:sldMkLst>
          <pc:docMk/>
          <pc:sldMk cId="147449822" sldId="1820"/>
        </pc:sldMkLst>
        <pc:spChg chg="mod">
          <ac:chgData name="Stephane Chabrier" userId="c00c972b-93a2-4583-a6b2-e700f13e100d" providerId="ADAL" clId="{772A1F17-0C78-436B-96A5-7457236C3960}" dt="2022-11-04T10:32:25.121" v="13076" actId="6549"/>
          <ac:spMkLst>
            <pc:docMk/>
            <pc:sldMk cId="147449822" sldId="1820"/>
            <ac:spMk id="2" creationId="{22926F95-5A72-49DF-952D-8AF728B2F6D2}"/>
          </ac:spMkLst>
        </pc:spChg>
        <pc:spChg chg="mod">
          <ac:chgData name="Stephane Chabrier" userId="c00c972b-93a2-4583-a6b2-e700f13e100d" providerId="ADAL" clId="{772A1F17-0C78-436B-96A5-7457236C3960}" dt="2022-10-20T12:23:27.018" v="8472" actId="6549"/>
          <ac:spMkLst>
            <pc:docMk/>
            <pc:sldMk cId="147449822" sldId="1820"/>
            <ac:spMk id="3" creationId="{D7812944-25E8-476D-B6BF-6BB98C13028A}"/>
          </ac:spMkLst>
        </pc:spChg>
        <pc:spChg chg="mod">
          <ac:chgData name="Stephane Chabrier" userId="c00c972b-93a2-4583-a6b2-e700f13e100d" providerId="ADAL" clId="{772A1F17-0C78-436B-96A5-7457236C3960}" dt="2022-10-21T07:30:50.986" v="9548"/>
          <ac:spMkLst>
            <pc:docMk/>
            <pc:sldMk cId="147449822" sldId="1820"/>
            <ac:spMk id="8" creationId="{33C3BB89-CD53-43A6-B596-302E2C88E968}"/>
          </ac:spMkLst>
        </pc:spChg>
        <pc:spChg chg="mod">
          <ac:chgData name="Stephane Chabrier" userId="c00c972b-93a2-4583-a6b2-e700f13e100d" providerId="ADAL" clId="{772A1F17-0C78-436B-96A5-7457236C3960}" dt="2022-10-21T07:30:50.986" v="9548"/>
          <ac:spMkLst>
            <pc:docMk/>
            <pc:sldMk cId="147449822" sldId="1820"/>
            <ac:spMk id="9" creationId="{1C93EB18-C7A0-4D34-9D59-F0B5600F83E9}"/>
          </ac:spMkLst>
        </pc:spChg>
        <pc:spChg chg="mod">
          <ac:chgData name="Stephane Chabrier" userId="c00c972b-93a2-4583-a6b2-e700f13e100d" providerId="ADAL" clId="{772A1F17-0C78-436B-96A5-7457236C3960}" dt="2022-10-21T07:30:50.986" v="9548"/>
          <ac:spMkLst>
            <pc:docMk/>
            <pc:sldMk cId="147449822" sldId="1820"/>
            <ac:spMk id="10" creationId="{9305EE9B-8E0E-419A-A96F-5B644E5E0B8C}"/>
          </ac:spMkLst>
        </pc:spChg>
        <pc:spChg chg="mod">
          <ac:chgData name="Stephane Chabrier" userId="c00c972b-93a2-4583-a6b2-e700f13e100d" providerId="ADAL" clId="{772A1F17-0C78-436B-96A5-7457236C3960}" dt="2022-10-21T07:30:50.986" v="9548"/>
          <ac:spMkLst>
            <pc:docMk/>
            <pc:sldMk cId="147449822" sldId="1820"/>
            <ac:spMk id="11" creationId="{49FFC77A-F47A-45F1-8A03-381585B62AF1}"/>
          </ac:spMkLst>
        </pc:spChg>
        <pc:spChg chg="mod">
          <ac:chgData name="Stephane Chabrier" userId="c00c972b-93a2-4583-a6b2-e700f13e100d" providerId="ADAL" clId="{772A1F17-0C78-436B-96A5-7457236C3960}" dt="2022-10-20T13:56:55.440" v="8693"/>
          <ac:spMkLst>
            <pc:docMk/>
            <pc:sldMk cId="147449822" sldId="1820"/>
            <ac:spMk id="45" creationId="{2D72784A-06FA-4A9F-9DD4-638B4D83A808}"/>
          </ac:spMkLst>
        </pc:spChg>
        <pc:spChg chg="mod">
          <ac:chgData name="Stephane Chabrier" userId="c00c972b-93a2-4583-a6b2-e700f13e100d" providerId="ADAL" clId="{772A1F17-0C78-436B-96A5-7457236C3960}" dt="2022-10-20T13:56:55.440" v="8693"/>
          <ac:spMkLst>
            <pc:docMk/>
            <pc:sldMk cId="147449822" sldId="1820"/>
            <ac:spMk id="46" creationId="{58DD4A59-DD3B-4508-90A9-ACA3D2BDB48C}"/>
          </ac:spMkLst>
        </pc:spChg>
        <pc:spChg chg="mod">
          <ac:chgData name="Stephane Chabrier" userId="c00c972b-93a2-4583-a6b2-e700f13e100d" providerId="ADAL" clId="{772A1F17-0C78-436B-96A5-7457236C3960}" dt="2022-10-20T13:56:55.440" v="8693"/>
          <ac:spMkLst>
            <pc:docMk/>
            <pc:sldMk cId="147449822" sldId="1820"/>
            <ac:spMk id="47" creationId="{E28A8B40-215C-4E1B-8FD0-CC4626FB8ED8}"/>
          </ac:spMkLst>
        </pc:spChg>
        <pc:spChg chg="mod">
          <ac:chgData name="Stephane Chabrier" userId="c00c972b-93a2-4583-a6b2-e700f13e100d" providerId="ADAL" clId="{772A1F17-0C78-436B-96A5-7457236C3960}" dt="2022-10-20T13:56:55.440" v="8693"/>
          <ac:spMkLst>
            <pc:docMk/>
            <pc:sldMk cId="147449822" sldId="1820"/>
            <ac:spMk id="48" creationId="{BE91B365-DB17-48C9-9293-843FFC1167FD}"/>
          </ac:spMkLst>
        </pc:spChg>
        <pc:grpChg chg="add mod">
          <ac:chgData name="Stephane Chabrier" userId="c00c972b-93a2-4583-a6b2-e700f13e100d" providerId="ADAL" clId="{772A1F17-0C78-436B-96A5-7457236C3960}" dt="2022-10-21T07:30:57.107" v="9549" actId="1076"/>
          <ac:grpSpMkLst>
            <pc:docMk/>
            <pc:sldMk cId="147449822" sldId="1820"/>
            <ac:grpSpMk id="4" creationId="{D243FAF8-9B83-4F69-9FAF-5AEA72272342}"/>
          </ac:grpSpMkLst>
        </pc:grpChg>
        <pc:grpChg chg="add mod">
          <ac:chgData name="Stephane Chabrier" userId="c00c972b-93a2-4583-a6b2-e700f13e100d" providerId="ADAL" clId="{772A1F17-0C78-436B-96A5-7457236C3960}" dt="2022-10-21T07:30:57.107" v="9549" actId="1076"/>
          <ac:grpSpMkLst>
            <pc:docMk/>
            <pc:sldMk cId="147449822" sldId="1820"/>
            <ac:grpSpMk id="7" creationId="{C7886CB4-3EF8-4F57-833B-06CBCA7C4F53}"/>
          </ac:grpSpMkLst>
        </pc:grpChg>
        <pc:grpChg chg="del">
          <ac:chgData name="Stephane Chabrier" userId="c00c972b-93a2-4583-a6b2-e700f13e100d" providerId="ADAL" clId="{772A1F17-0C78-436B-96A5-7457236C3960}" dt="2022-10-20T12:32:13.334" v="8593" actId="478"/>
          <ac:grpSpMkLst>
            <pc:docMk/>
            <pc:sldMk cId="147449822" sldId="1820"/>
            <ac:grpSpMk id="14" creationId="{B88C35C6-7ACA-4FCC-9E8D-9EA3EE139C9C}"/>
          </ac:grpSpMkLst>
        </pc:grpChg>
        <pc:grpChg chg="del">
          <ac:chgData name="Stephane Chabrier" userId="c00c972b-93a2-4583-a6b2-e700f13e100d" providerId="ADAL" clId="{772A1F17-0C78-436B-96A5-7457236C3960}" dt="2022-10-20T14:05:45.647" v="8724" actId="478"/>
          <ac:grpSpMkLst>
            <pc:docMk/>
            <pc:sldMk cId="147449822" sldId="1820"/>
            <ac:grpSpMk id="19" creationId="{3F7B0140-C7EC-4146-AFF5-BCBE85953505}"/>
          </ac:grpSpMkLst>
        </pc:grpChg>
        <pc:grpChg chg="del">
          <ac:chgData name="Stephane Chabrier" userId="c00c972b-93a2-4583-a6b2-e700f13e100d" providerId="ADAL" clId="{772A1F17-0C78-436B-96A5-7457236C3960}" dt="2022-10-20T14:05:44.942" v="8723" actId="478"/>
          <ac:grpSpMkLst>
            <pc:docMk/>
            <pc:sldMk cId="147449822" sldId="1820"/>
            <ac:grpSpMk id="24" creationId="{EFD865D8-FBBD-44B1-86BD-C3BABFF9A02B}"/>
          </ac:grpSpMkLst>
        </pc:grpChg>
        <pc:grpChg chg="del">
          <ac:chgData name="Stephane Chabrier" userId="c00c972b-93a2-4583-a6b2-e700f13e100d" providerId="ADAL" clId="{772A1F17-0C78-436B-96A5-7457236C3960}" dt="2022-10-20T14:05:46.765" v="8725" actId="478"/>
          <ac:grpSpMkLst>
            <pc:docMk/>
            <pc:sldMk cId="147449822" sldId="1820"/>
            <ac:grpSpMk id="29" creationId="{A5330B07-3286-4B97-A5AE-8ABDA2C53063}"/>
          </ac:grpSpMkLst>
        </pc:grpChg>
        <pc:grpChg chg="del">
          <ac:chgData name="Stephane Chabrier" userId="c00c972b-93a2-4583-a6b2-e700f13e100d" providerId="ADAL" clId="{772A1F17-0C78-436B-96A5-7457236C3960}" dt="2022-10-20T12:23:53.535" v="8479" actId="478"/>
          <ac:grpSpMkLst>
            <pc:docMk/>
            <pc:sldMk cId="147449822" sldId="1820"/>
            <ac:grpSpMk id="34" creationId="{1116BD4F-CB3C-412F-BFF9-5BE32CB71088}"/>
          </ac:grpSpMkLst>
        </pc:grpChg>
        <pc:grpChg chg="del">
          <ac:chgData name="Stephane Chabrier" userId="c00c972b-93a2-4583-a6b2-e700f13e100d" providerId="ADAL" clId="{772A1F17-0C78-436B-96A5-7457236C3960}" dt="2022-10-20T12:23:52.847" v="8478" actId="478"/>
          <ac:grpSpMkLst>
            <pc:docMk/>
            <pc:sldMk cId="147449822" sldId="1820"/>
            <ac:grpSpMk id="39" creationId="{98CD8BE9-1F6A-45C6-A979-F726EF282943}"/>
          </ac:grpSpMkLst>
        </pc:grpChg>
        <pc:grpChg chg="add del mod">
          <ac:chgData name="Stephane Chabrier" userId="c00c972b-93a2-4583-a6b2-e700f13e100d" providerId="ADAL" clId="{772A1F17-0C78-436B-96A5-7457236C3960}" dt="2022-10-20T14:05:41.046" v="8722" actId="478"/>
          <ac:grpSpMkLst>
            <pc:docMk/>
            <pc:sldMk cId="147449822" sldId="1820"/>
            <ac:grpSpMk id="44" creationId="{A9E1552B-16A8-4C64-8A85-899ED5065187}"/>
          </ac:grpSpMkLst>
        </pc:grpChg>
        <pc:grpChg chg="del">
          <ac:chgData name="Stephane Chabrier" userId="c00c972b-93a2-4583-a6b2-e700f13e100d" providerId="ADAL" clId="{772A1F17-0C78-436B-96A5-7457236C3960}" dt="2022-10-20T12:23:54.279" v="8480" actId="478"/>
          <ac:grpSpMkLst>
            <pc:docMk/>
            <pc:sldMk cId="147449822" sldId="1820"/>
            <ac:grpSpMk id="49" creationId="{131757D7-048C-43C1-944A-5EEE55188675}"/>
          </ac:grpSpMkLst>
        </pc:grpChg>
        <pc:picChg chg="mod">
          <ac:chgData name="Stephane Chabrier" userId="c00c972b-93a2-4583-a6b2-e700f13e100d" providerId="ADAL" clId="{772A1F17-0C78-436B-96A5-7457236C3960}" dt="2022-10-21T07:30:50.986" v="9548"/>
          <ac:picMkLst>
            <pc:docMk/>
            <pc:sldMk cId="147449822" sldId="1820"/>
            <ac:picMk id="5" creationId="{6059075B-396F-4092-A9C9-44D0C54A7C0F}"/>
          </ac:picMkLst>
        </pc:picChg>
        <pc:picChg chg="mod">
          <ac:chgData name="Stephane Chabrier" userId="c00c972b-93a2-4583-a6b2-e700f13e100d" providerId="ADAL" clId="{772A1F17-0C78-436B-96A5-7457236C3960}" dt="2022-10-21T07:30:50.986" v="9548"/>
          <ac:picMkLst>
            <pc:docMk/>
            <pc:sldMk cId="147449822" sldId="1820"/>
            <ac:picMk id="6" creationId="{EAA3D8ED-F289-414A-89F5-94D2FC3D81F4}"/>
          </ac:picMkLst>
        </pc:picChg>
      </pc:sldChg>
      <pc:sldChg chg="add del">
        <pc:chgData name="Stephane Chabrier" userId="c00c972b-93a2-4583-a6b2-e700f13e100d" providerId="ADAL" clId="{772A1F17-0C78-436B-96A5-7457236C3960}" dt="2022-10-20T12:27:36.040" v="8554" actId="47"/>
        <pc:sldMkLst>
          <pc:docMk/>
          <pc:sldMk cId="746684216" sldId="1821"/>
        </pc:sldMkLst>
      </pc:sldChg>
      <pc:sldChg chg="modSp add mod ord">
        <pc:chgData name="Stephane Chabrier" userId="c00c972b-93a2-4583-a6b2-e700f13e100d" providerId="ADAL" clId="{772A1F17-0C78-436B-96A5-7457236C3960}" dt="2022-10-20T12:27:58.936" v="8586" actId="20577"/>
        <pc:sldMkLst>
          <pc:docMk/>
          <pc:sldMk cId="2886553241" sldId="1822"/>
        </pc:sldMkLst>
        <pc:spChg chg="mod">
          <ac:chgData name="Stephane Chabrier" userId="c00c972b-93a2-4583-a6b2-e700f13e100d" providerId="ADAL" clId="{772A1F17-0C78-436B-96A5-7457236C3960}" dt="2022-10-20T12:27:58.936" v="8586" actId="20577"/>
          <ac:spMkLst>
            <pc:docMk/>
            <pc:sldMk cId="2886553241" sldId="1822"/>
            <ac:spMk id="8" creationId="{D054808A-DF40-41EA-A7F5-35006F2D625A}"/>
          </ac:spMkLst>
        </pc:spChg>
      </pc:sldChg>
      <pc:sldChg chg="modSp add mod ord">
        <pc:chgData name="Stephane Chabrier" userId="c00c972b-93a2-4583-a6b2-e700f13e100d" providerId="ADAL" clId="{772A1F17-0C78-436B-96A5-7457236C3960}" dt="2022-10-20T12:27:53.615" v="8576" actId="20577"/>
        <pc:sldMkLst>
          <pc:docMk/>
          <pc:sldMk cId="2977880821" sldId="1823"/>
        </pc:sldMkLst>
        <pc:spChg chg="mod">
          <ac:chgData name="Stephane Chabrier" userId="c00c972b-93a2-4583-a6b2-e700f13e100d" providerId="ADAL" clId="{772A1F17-0C78-436B-96A5-7457236C3960}" dt="2022-10-20T12:27:53.615" v="8576" actId="20577"/>
          <ac:spMkLst>
            <pc:docMk/>
            <pc:sldMk cId="2977880821" sldId="1823"/>
            <ac:spMk id="8" creationId="{D054808A-DF40-41EA-A7F5-35006F2D625A}"/>
          </ac:spMkLst>
        </pc:spChg>
      </pc:sldChg>
      <pc:sldChg chg="modSp add mod ord modNotesTx">
        <pc:chgData name="Stephane Chabrier" userId="c00c972b-93a2-4583-a6b2-e700f13e100d" providerId="ADAL" clId="{772A1F17-0C78-436B-96A5-7457236C3960}" dt="2022-11-04T13:06:05.791" v="13438" actId="6549"/>
        <pc:sldMkLst>
          <pc:docMk/>
          <pc:sldMk cId="2265299516" sldId="1824"/>
        </pc:sldMkLst>
        <pc:spChg chg="mod">
          <ac:chgData name="Stephane Chabrier" userId="c00c972b-93a2-4583-a6b2-e700f13e100d" providerId="ADAL" clId="{772A1F17-0C78-436B-96A5-7457236C3960}" dt="2022-11-04T10:36:03.772" v="13133" actId="20577"/>
          <ac:spMkLst>
            <pc:docMk/>
            <pc:sldMk cId="2265299516" sldId="1824"/>
            <ac:spMk id="2" creationId="{22926F95-5A72-49DF-952D-8AF728B2F6D2}"/>
          </ac:spMkLst>
        </pc:spChg>
      </pc:sldChg>
      <pc:sldMasterChg chg="delSldLayout">
        <pc:chgData name="Stephane Chabrier" userId="c00c972b-93a2-4583-a6b2-e700f13e100d" providerId="ADAL" clId="{772A1F17-0C78-436B-96A5-7457236C3960}" dt="2022-10-20T12:27:36.040" v="8554" actId="47"/>
        <pc:sldMasterMkLst>
          <pc:docMk/>
          <pc:sldMasterMk cId="2477858094" sldId="2147483699"/>
        </pc:sldMasterMkLst>
        <pc:sldLayoutChg chg="del">
          <pc:chgData name="Stephane Chabrier" userId="c00c972b-93a2-4583-a6b2-e700f13e100d" providerId="ADAL" clId="{772A1F17-0C78-436B-96A5-7457236C3960}" dt="2022-10-13T14:19:16.485" v="114" actId="47"/>
          <pc:sldLayoutMkLst>
            <pc:docMk/>
            <pc:sldMasterMk cId="2477858094" sldId="2147483699"/>
            <pc:sldLayoutMk cId="3237836875" sldId="2147483739"/>
          </pc:sldLayoutMkLst>
        </pc:sldLayoutChg>
        <pc:sldLayoutChg chg="del">
          <pc:chgData name="Stephane Chabrier" userId="c00c972b-93a2-4583-a6b2-e700f13e100d" providerId="ADAL" clId="{772A1F17-0C78-436B-96A5-7457236C3960}" dt="2022-10-20T12:27:36.040" v="8554" actId="47"/>
          <pc:sldLayoutMkLst>
            <pc:docMk/>
            <pc:sldMasterMk cId="2477858094" sldId="2147483699"/>
            <pc:sldLayoutMk cId="3527647193" sldId="2147483739"/>
          </pc:sldLayoutMkLst>
        </pc:sldLayoutChg>
      </pc:sldMasterChg>
    </pc:docChg>
  </pc:docChgLst>
  <pc:docChgLst>
    <pc:chgData name="Valerie Chavarin" userId="5acca9ba-5dab-47fb-9896-99d0780544d2" providerId="ADAL" clId="{8B727F8C-5EF4-43A9-86EB-EEE9729F24F4}"/>
    <pc:docChg chg="modSld sldOrd">
      <pc:chgData name="Valerie Chavarin" userId="5acca9ba-5dab-47fb-9896-99d0780544d2" providerId="ADAL" clId="{8B727F8C-5EF4-43A9-86EB-EEE9729F24F4}" dt="2022-11-04T08:54:02.056" v="1"/>
      <pc:docMkLst>
        <pc:docMk/>
      </pc:docMkLst>
      <pc:sldChg chg="ord">
        <pc:chgData name="Valerie Chavarin" userId="5acca9ba-5dab-47fb-9896-99d0780544d2" providerId="ADAL" clId="{8B727F8C-5EF4-43A9-86EB-EEE9729F24F4}" dt="2022-11-04T08:54:02.056" v="1"/>
        <pc:sldMkLst>
          <pc:docMk/>
          <pc:sldMk cId="1081309855" sldId="1813"/>
        </pc:sldMkLst>
      </pc:sldChg>
    </pc:docChg>
  </pc:docChgLst>
  <pc:docChgLst>
    <pc:chgData name="Christophe Costel" userId="9d426dd8-bf2b-4ec4-96b0-b865a185645c" providerId="ADAL" clId="{85F035C2-14BD-4C53-8E44-DCA2C2C1F505}"/>
    <pc:docChg chg="sldOrd">
      <pc:chgData name="Christophe Costel" userId="9d426dd8-bf2b-4ec4-96b0-b865a185645c" providerId="ADAL" clId="{85F035C2-14BD-4C53-8E44-DCA2C2C1F505}" dt="2024-06-10T12:35:04.827" v="0" actId="20578"/>
      <pc:docMkLst>
        <pc:docMk/>
      </pc:docMkLst>
      <pc:sldChg chg="ord">
        <pc:chgData name="Christophe Costel" userId="9d426dd8-bf2b-4ec4-96b0-b865a185645c" providerId="ADAL" clId="{85F035C2-14BD-4C53-8E44-DCA2C2C1F505}" dt="2024-06-10T12:35:04.827" v="0" actId="20578"/>
        <pc:sldMkLst>
          <pc:docMk/>
          <pc:sldMk cId="1076502628" sldId="759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458618-560F-E541-8FDF-ED5BA4B1A7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6158DA5-56AD-D441-AE53-CC3C3E8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5B5FA7-3AF3-3E44-8E69-A66D8F16ACCA}" type="datetimeFigureOut">
              <a:rPr lang="fr-FR" smtClean="0"/>
              <a:t>12/06/2024</a:t>
            </a:fld>
            <a:endParaRPr lang="fr-FR"/>
          </a:p>
        </p:txBody>
      </p:sp>
      <p:sp>
        <p:nvSpPr>
          <p:cNvPr id="4" name="Espace réservé du pied de page 3">
            <a:extLst>
              <a:ext uri="{FF2B5EF4-FFF2-40B4-BE49-F238E27FC236}">
                <a16:creationId xmlns:a16="http://schemas.microsoft.com/office/drawing/2014/main" id="{113608AE-2C6B-5444-997A-8E9A1339DB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F9B869F-3891-AD4D-9188-30DAED6D9A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7A9EBE-F62A-2345-B6F5-10DD0B592968}" type="slidenum">
              <a:rPr lang="fr-FR" smtClean="0"/>
              <a:t>‹N°›</a:t>
            </a:fld>
            <a:endParaRPr lang="fr-FR"/>
          </a:p>
        </p:txBody>
      </p:sp>
    </p:spTree>
    <p:extLst>
      <p:ext uri="{BB962C8B-B14F-4D97-AF65-F5344CB8AC3E}">
        <p14:creationId xmlns:p14="http://schemas.microsoft.com/office/powerpoint/2010/main" val="448104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DD904-E2EF-4109-85E4-34360EE3BC2D}" type="datetimeFigureOut">
              <a:rPr lang="fr-FR" smtClean="0"/>
              <a:t>12/06/2024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31771-BB1F-4224-BB36-D91542650C19}" type="slidenum">
              <a:rPr lang="fr-FR" smtClean="0"/>
              <a:t>‹N°›</a:t>
            </a:fld>
            <a:endParaRPr lang="fr-FR"/>
          </a:p>
        </p:txBody>
      </p:sp>
    </p:spTree>
    <p:extLst>
      <p:ext uri="{BB962C8B-B14F-4D97-AF65-F5344CB8AC3E}">
        <p14:creationId xmlns:p14="http://schemas.microsoft.com/office/powerpoint/2010/main" val="143383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31771-BB1F-4224-BB36-D91542650C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9070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18</a:t>
            </a:fld>
            <a:endParaRPr lang="fr-FR"/>
          </a:p>
        </p:txBody>
      </p:sp>
    </p:spTree>
    <p:extLst>
      <p:ext uri="{BB962C8B-B14F-4D97-AF65-F5344CB8AC3E}">
        <p14:creationId xmlns:p14="http://schemas.microsoft.com/office/powerpoint/2010/main" val="422076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31771-BB1F-4224-BB36-D91542650C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80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800" b="0" i="0" u="none" strike="noStrike" baseline="0" dirty="0">
                <a:solidFill>
                  <a:srgbClr val="CD492A"/>
                </a:solidFill>
                <a:latin typeface="SegoeUI-Regular"/>
              </a:rPr>
              <a:t>Un mouvement est considéré comme reclassé quand son numéro d'écriture et son numéro de mouvement sont</a:t>
            </a:r>
          </a:p>
          <a:p>
            <a:pPr algn="l"/>
            <a:r>
              <a:rPr lang="fr-FR" sz="1800" b="0" i="0" u="none" strike="noStrike" baseline="0" dirty="0">
                <a:solidFill>
                  <a:srgbClr val="CD492A"/>
                </a:solidFill>
                <a:latin typeface="SegoeUI-Regular"/>
              </a:rPr>
              <a:t>présents dans le champ "Informations" d'une autre écriture (marquage fait par les évènements standard : OD de</a:t>
            </a:r>
          </a:p>
          <a:p>
            <a:pPr algn="l"/>
            <a:r>
              <a:rPr lang="fr-FR" sz="1800" b="0" i="0" u="none" strike="noStrike" baseline="0" dirty="0">
                <a:solidFill>
                  <a:srgbClr val="CD492A"/>
                </a:solidFill>
                <a:latin typeface="SegoeUI-Regular"/>
              </a:rPr>
              <a:t>reclassement comptable, OD de reclassement analytique et OD de tiers à tiers).</a:t>
            </a:r>
          </a:p>
          <a:p>
            <a:pPr algn="l"/>
            <a:r>
              <a:rPr lang="fr-FR" sz="1800" b="0" i="0" u="none" strike="noStrike" baseline="0" dirty="0">
                <a:solidFill>
                  <a:srgbClr val="CD492A"/>
                </a:solidFill>
                <a:latin typeface="SegoeUI-Regular"/>
              </a:rPr>
              <a:t>Pour les mouvements à reclasser, il est possible d'appeler les transactions de reclassement (GODCPT, GODANA,</a:t>
            </a:r>
          </a:p>
          <a:p>
            <a:pPr algn="l"/>
            <a:r>
              <a:rPr lang="fr-FR" sz="1800" b="0" i="0" u="none" strike="noStrike" baseline="0" dirty="0">
                <a:solidFill>
                  <a:srgbClr val="CD492A"/>
                </a:solidFill>
                <a:latin typeface="SegoeUI-Regular"/>
              </a:rPr>
              <a:t>GODTIE) soit via les transactions synchronisées, soit par l'utilisation des boutons dans la barre d'outils.</a:t>
            </a:r>
          </a:p>
          <a:p>
            <a:pPr algn="l"/>
            <a:r>
              <a:rPr lang="fr-FR" sz="1800" b="0" i="0" u="none" strike="noStrike" baseline="0" dirty="0">
                <a:solidFill>
                  <a:srgbClr val="CD492A"/>
                </a:solidFill>
                <a:latin typeface="SegoeUI-Regular"/>
              </a:rPr>
              <a:t>Pour les mouvements reclassés, la transaction synchronisée GKECR permet de retrouver l'écriture de reclassement.</a:t>
            </a:r>
            <a:endParaRPr lang="fr-FR" dirty="0"/>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8</a:t>
            </a:fld>
            <a:endParaRPr lang="fr-FR"/>
          </a:p>
        </p:txBody>
      </p:sp>
    </p:spTree>
    <p:extLst>
      <p:ext uri="{BB962C8B-B14F-4D97-AF65-F5344CB8AC3E}">
        <p14:creationId xmlns:p14="http://schemas.microsoft.com/office/powerpoint/2010/main" val="274162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31771-BB1F-4224-BB36-D91542650C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92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10</a:t>
            </a:fld>
            <a:endParaRPr lang="fr-FR"/>
          </a:p>
        </p:txBody>
      </p:sp>
    </p:spTree>
    <p:extLst>
      <p:ext uri="{BB962C8B-B14F-4D97-AF65-F5344CB8AC3E}">
        <p14:creationId xmlns:p14="http://schemas.microsoft.com/office/powerpoint/2010/main" val="346590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12</a:t>
            </a:fld>
            <a:endParaRPr lang="fr-FR"/>
          </a:p>
        </p:txBody>
      </p:sp>
    </p:spTree>
    <p:extLst>
      <p:ext uri="{BB962C8B-B14F-4D97-AF65-F5344CB8AC3E}">
        <p14:creationId xmlns:p14="http://schemas.microsoft.com/office/powerpoint/2010/main" val="208163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14</a:t>
            </a:fld>
            <a:endParaRPr lang="fr-FR"/>
          </a:p>
        </p:txBody>
      </p:sp>
    </p:spTree>
    <p:extLst>
      <p:ext uri="{BB962C8B-B14F-4D97-AF65-F5344CB8AC3E}">
        <p14:creationId xmlns:p14="http://schemas.microsoft.com/office/powerpoint/2010/main" val="278510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TLEMP : plus besoin de sélectionner la première échéance du contrat pour générer l’écriture d’octroi</a:t>
            </a: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16</a:t>
            </a:fld>
            <a:endParaRPr lang="fr-FR"/>
          </a:p>
        </p:txBody>
      </p:sp>
    </p:spTree>
    <p:extLst>
      <p:ext uri="{BB962C8B-B14F-4D97-AF65-F5344CB8AC3E}">
        <p14:creationId xmlns:p14="http://schemas.microsoft.com/office/powerpoint/2010/main" val="3073430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17</a:t>
            </a:fld>
            <a:endParaRPr lang="fr-FR"/>
          </a:p>
        </p:txBody>
      </p:sp>
    </p:spTree>
    <p:extLst>
      <p:ext uri="{BB962C8B-B14F-4D97-AF65-F5344CB8AC3E}">
        <p14:creationId xmlns:p14="http://schemas.microsoft.com/office/powerpoint/2010/main" val="4273423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40.jpe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3.xml"/><Relationship Id="rId4" Type="http://schemas.openxmlformats.org/officeDocument/2006/relationships/image" Target="../media/image40.jpe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uverture">
    <p:bg>
      <p:bgPr>
        <a:solidFill>
          <a:schemeClr val="tx2"/>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732000" y="0"/>
            <a:ext cx="5112000" cy="2423698"/>
          </a:xfrm>
          <a:prstGeom prst="rect">
            <a:avLst/>
          </a:prstGeom>
        </p:spPr>
      </p:pic>
      <p:sp>
        <p:nvSpPr>
          <p:cNvPr id="2" name="Titre 1"/>
          <p:cNvSpPr>
            <a:spLocks noGrp="1"/>
          </p:cNvSpPr>
          <p:nvPr>
            <p:ph type="ctrTitle"/>
          </p:nvPr>
        </p:nvSpPr>
        <p:spPr>
          <a:xfrm>
            <a:off x="2590467" y="1486719"/>
            <a:ext cx="8906207" cy="2687915"/>
          </a:xfrm>
        </p:spPr>
        <p:txBody>
          <a:bodyPr anchor="b"/>
          <a:lstStyle>
            <a:lvl1pPr algn="l">
              <a:lnSpc>
                <a:spcPct val="110000"/>
              </a:lnSpc>
              <a:defRPr sz="8000">
                <a:solidFill>
                  <a:schemeClr val="bg1"/>
                </a:solidFill>
              </a:defRPr>
            </a:lvl1pPr>
          </a:lstStyle>
          <a:p>
            <a:r>
              <a:rPr lang="fr-FR"/>
              <a:t>Modifiez le style du titre</a:t>
            </a:r>
          </a:p>
        </p:txBody>
      </p:sp>
      <p:sp>
        <p:nvSpPr>
          <p:cNvPr id="3" name="Sous-titre 2"/>
          <p:cNvSpPr>
            <a:spLocks noGrp="1"/>
          </p:cNvSpPr>
          <p:nvPr>
            <p:ph type="subTitle" idx="1"/>
          </p:nvPr>
        </p:nvSpPr>
        <p:spPr>
          <a:xfrm>
            <a:off x="2590467" y="4578804"/>
            <a:ext cx="8906207" cy="1142364"/>
          </a:xfrm>
        </p:spPr>
        <p:txBody>
          <a:bodyPr/>
          <a:lstStyle>
            <a:lvl1pPr marL="0" indent="0" algn="l">
              <a:lnSpc>
                <a:spcPct val="110000"/>
              </a:lnSpc>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pied de page 4"/>
          <p:cNvSpPr>
            <a:spLocks noGrp="1"/>
          </p:cNvSpPr>
          <p:nvPr>
            <p:ph type="ftr" sz="quarter" idx="11"/>
          </p:nvPr>
        </p:nvSpPr>
        <p:spPr>
          <a:xfrm>
            <a:off x="2590468" y="6143898"/>
            <a:ext cx="6552000" cy="230832"/>
          </a:xfrm>
        </p:spPr>
        <p:txBody>
          <a:bodyPr/>
          <a:lstStyle>
            <a:lvl1pPr>
              <a:defRPr sz="1500"/>
            </a:lvl1pPr>
          </a:lstStyle>
          <a:p>
            <a:r>
              <a:rPr lang="fr-FR"/>
              <a:t>Document Confidentiel |  08/11/2018  </a:t>
            </a:r>
          </a:p>
        </p:txBody>
      </p:sp>
      <p:pic>
        <p:nvPicPr>
          <p:cNvPr id="6" name="Imag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spTree>
    <p:extLst>
      <p:ext uri="{BB962C8B-B14F-4D97-AF65-F5344CB8AC3E}">
        <p14:creationId xmlns:p14="http://schemas.microsoft.com/office/powerpoint/2010/main" val="2990356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Partie 4">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40607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artie 5">
    <p:bg>
      <p:bgPr>
        <a:solidFill>
          <a:schemeClr val="accent3"/>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3752986"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7" name="ZoneTexte 6"/>
          <p:cNvSpPr txBox="1"/>
          <p:nvPr userDrawn="1"/>
        </p:nvSpPr>
        <p:spPr>
          <a:xfrm>
            <a:off x="2290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l="47654"/>
          <a:stretch/>
        </p:blipFill>
        <p:spPr>
          <a:xfrm>
            <a:off x="0" y="0"/>
            <a:ext cx="3191000" cy="6858000"/>
          </a:xfrm>
          <a:prstGeom prst="rect">
            <a:avLst/>
          </a:prstGeom>
        </p:spPr>
      </p:pic>
      <p:sp>
        <p:nvSpPr>
          <p:cNvPr id="8"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Modifiez le style du titre</a:t>
            </a:r>
          </a:p>
        </p:txBody>
      </p:sp>
    </p:spTree>
    <p:extLst>
      <p:ext uri="{BB962C8B-B14F-4D97-AF65-F5344CB8AC3E}">
        <p14:creationId xmlns:p14="http://schemas.microsoft.com/office/powerpoint/2010/main" val="963309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1_Partie 5">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438604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Partie 6">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23992" y="386104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3969010"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7" name="ZoneTexte 6"/>
          <p:cNvSpPr txBox="1"/>
          <p:nvPr userDrawn="1"/>
        </p:nvSpPr>
        <p:spPr>
          <a:xfrm>
            <a:off x="2384834"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6" name="Image 5">
            <a:extLst>
              <a:ext uri="{FF2B5EF4-FFF2-40B4-BE49-F238E27FC236}">
                <a16:creationId xmlns:a16="http://schemas.microsoft.com/office/drawing/2014/main" id="{574FC5CD-60E5-49E3-93AA-20053139D532}"/>
              </a:ext>
            </a:extLst>
          </p:cNvPr>
          <p:cNvPicPr>
            <a:picLocks noChangeAspect="1"/>
          </p:cNvPicPr>
          <p:nvPr userDrawn="1"/>
        </p:nvPicPr>
        <p:blipFill rotWithShape="1">
          <a:blip r:embed="rId2"/>
          <a:srcRect t="12666" r="48755" b="-348"/>
          <a:stretch/>
        </p:blipFill>
        <p:spPr>
          <a:xfrm>
            <a:off x="404614" y="0"/>
            <a:ext cx="2855047" cy="6858002"/>
          </a:xfrm>
          <a:prstGeom prst="rect">
            <a:avLst/>
          </a:prstGeom>
        </p:spPr>
      </p:pic>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rotWithShape="1">
          <a:blip r:embed="rId3"/>
          <a:srcRect l="87406"/>
          <a:stretch/>
        </p:blipFill>
        <p:spPr>
          <a:xfrm>
            <a:off x="0" y="0"/>
            <a:ext cx="404614" cy="6858000"/>
          </a:xfrm>
          <a:prstGeom prst="rect">
            <a:avLst/>
          </a:prstGeom>
        </p:spPr>
      </p:pic>
      <p:pic>
        <p:nvPicPr>
          <p:cNvPr id="11" name="Image 10">
            <a:extLst>
              <a:ext uri="{FF2B5EF4-FFF2-40B4-BE49-F238E27FC236}">
                <a16:creationId xmlns:a16="http://schemas.microsoft.com/office/drawing/2014/main" id="{7A1E9054-C6F7-47FF-8B27-B33339F3A3F1}"/>
              </a:ext>
            </a:extLst>
          </p:cNvPr>
          <p:cNvPicPr>
            <a:picLocks noChangeAspect="1"/>
          </p:cNvPicPr>
          <p:nvPr userDrawn="1"/>
        </p:nvPicPr>
        <p:blipFill rotWithShape="1">
          <a:blip r:embed="rId4"/>
          <a:srcRect l="-10747"/>
          <a:stretch/>
        </p:blipFill>
        <p:spPr>
          <a:xfrm>
            <a:off x="-350314" y="6429377"/>
            <a:ext cx="3609975" cy="428625"/>
          </a:xfrm>
          <a:prstGeom prst="rect">
            <a:avLst/>
          </a:prstGeom>
        </p:spPr>
      </p:pic>
    </p:spTree>
    <p:extLst>
      <p:ext uri="{BB962C8B-B14F-4D97-AF65-F5344CB8AC3E}">
        <p14:creationId xmlns:p14="http://schemas.microsoft.com/office/powerpoint/2010/main" val="77142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1_Partie 6">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grpSp>
        <p:nvGrpSpPr>
          <p:cNvPr id="12" name="Groupe 11">
            <a:extLst>
              <a:ext uri="{FF2B5EF4-FFF2-40B4-BE49-F238E27FC236}">
                <a16:creationId xmlns:a16="http://schemas.microsoft.com/office/drawing/2014/main" id="{83815484-86BF-4B48-9351-69CF8CB3C508}"/>
              </a:ext>
            </a:extLst>
          </p:cNvPr>
          <p:cNvGrpSpPr/>
          <p:nvPr userDrawn="1"/>
        </p:nvGrpSpPr>
        <p:grpSpPr>
          <a:xfrm>
            <a:off x="2962" y="0"/>
            <a:ext cx="6067765" cy="6858002"/>
            <a:chOff x="2962" y="0"/>
            <a:chExt cx="6067765" cy="6858002"/>
          </a:xfrm>
        </p:grpSpPr>
        <p:pic>
          <p:nvPicPr>
            <p:cNvPr id="6" name="Image 5">
              <a:extLst>
                <a:ext uri="{FF2B5EF4-FFF2-40B4-BE49-F238E27FC236}">
                  <a16:creationId xmlns:a16="http://schemas.microsoft.com/office/drawing/2014/main" id="{574FC5CD-60E5-49E3-93AA-20053139D532}"/>
                </a:ext>
              </a:extLst>
            </p:cNvPr>
            <p:cNvPicPr>
              <a:picLocks noChangeAspect="1"/>
            </p:cNvPicPr>
            <p:nvPr userDrawn="1"/>
          </p:nvPicPr>
          <p:blipFill rotWithShape="1">
            <a:blip r:embed="rId2"/>
            <a:srcRect t="12666" r="48755" b="-348"/>
            <a:stretch/>
          </p:blipFill>
          <p:spPr>
            <a:xfrm>
              <a:off x="3215680" y="0"/>
              <a:ext cx="2855047" cy="6858002"/>
            </a:xfrm>
            <a:prstGeom prst="rect">
              <a:avLst/>
            </a:prstGeom>
          </p:spPr>
        </p:pic>
        <p:pic>
          <p:nvPicPr>
            <p:cNvPr id="9" name="Image 8">
              <a:extLst>
                <a:ext uri="{FF2B5EF4-FFF2-40B4-BE49-F238E27FC236}">
                  <a16:creationId xmlns:a16="http://schemas.microsoft.com/office/drawing/2014/main" id="{DEA79FC7-554A-4737-90AC-9D03F680E8F9}"/>
                </a:ext>
              </a:extLst>
            </p:cNvPr>
            <p:cNvPicPr>
              <a:picLocks noChangeAspect="1"/>
            </p:cNvPicPr>
            <p:nvPr userDrawn="1"/>
          </p:nvPicPr>
          <p:blipFill>
            <a:blip r:embed="rId3"/>
            <a:stretch>
              <a:fillRect/>
            </a:stretch>
          </p:blipFill>
          <p:spPr>
            <a:xfrm>
              <a:off x="2962" y="0"/>
              <a:ext cx="3212718" cy="6858000"/>
            </a:xfrm>
            <a:prstGeom prst="rect">
              <a:avLst/>
            </a:prstGeom>
          </p:spPr>
        </p:pic>
        <p:pic>
          <p:nvPicPr>
            <p:cNvPr id="11" name="Image 10">
              <a:extLst>
                <a:ext uri="{FF2B5EF4-FFF2-40B4-BE49-F238E27FC236}">
                  <a16:creationId xmlns:a16="http://schemas.microsoft.com/office/drawing/2014/main" id="{7A1E9054-C6F7-47FF-8B27-B33339F3A3F1}"/>
                </a:ext>
              </a:extLst>
            </p:cNvPr>
            <p:cNvPicPr>
              <a:picLocks noChangeAspect="1"/>
            </p:cNvPicPr>
            <p:nvPr userDrawn="1"/>
          </p:nvPicPr>
          <p:blipFill>
            <a:blip r:embed="rId4"/>
            <a:stretch>
              <a:fillRect/>
            </a:stretch>
          </p:blipFill>
          <p:spPr>
            <a:xfrm>
              <a:off x="2460752" y="6429377"/>
              <a:ext cx="3609975" cy="428625"/>
            </a:xfrm>
            <a:prstGeom prst="rect">
              <a:avLst/>
            </a:prstGeom>
          </p:spPr>
        </p:pic>
      </p:grpSp>
    </p:spTree>
    <p:extLst>
      <p:ext uri="{BB962C8B-B14F-4D97-AF65-F5344CB8AC3E}">
        <p14:creationId xmlns:p14="http://schemas.microsoft.com/office/powerpoint/2010/main" val="2749748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Partie 7">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168008" y="386104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4113026" y="980728"/>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7" name="ZoneTexte 6"/>
          <p:cNvSpPr txBox="1"/>
          <p:nvPr userDrawn="1"/>
        </p:nvSpPr>
        <p:spPr>
          <a:xfrm>
            <a:off x="2528850" y="1030084"/>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9" name="Image 8">
            <a:extLst>
              <a:ext uri="{FF2B5EF4-FFF2-40B4-BE49-F238E27FC236}">
                <a16:creationId xmlns:a16="http://schemas.microsoft.com/office/drawing/2014/main" id="{6D6CE594-B0DA-4537-9C5C-625C53DF96D5}"/>
              </a:ext>
            </a:extLst>
          </p:cNvPr>
          <p:cNvPicPr>
            <a:picLocks noChangeAspect="1"/>
          </p:cNvPicPr>
          <p:nvPr userDrawn="1"/>
        </p:nvPicPr>
        <p:blipFill rotWithShape="1">
          <a:blip r:embed="rId2"/>
          <a:srcRect l="22278" t="34145" r="33424" b="1593"/>
          <a:stretch/>
        </p:blipFill>
        <p:spPr>
          <a:xfrm>
            <a:off x="0" y="-53278"/>
            <a:ext cx="3366779" cy="6911278"/>
          </a:xfrm>
          <a:prstGeom prst="rect">
            <a:avLst/>
          </a:prstGeom>
        </p:spPr>
      </p:pic>
    </p:spTree>
    <p:extLst>
      <p:ext uri="{BB962C8B-B14F-4D97-AF65-F5344CB8AC3E}">
        <p14:creationId xmlns:p14="http://schemas.microsoft.com/office/powerpoint/2010/main" val="811322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1_Partie 7">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1030084"/>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6744072" y="980728"/>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grpSp>
        <p:nvGrpSpPr>
          <p:cNvPr id="11" name="Groupe 10">
            <a:extLst>
              <a:ext uri="{FF2B5EF4-FFF2-40B4-BE49-F238E27FC236}">
                <a16:creationId xmlns:a16="http://schemas.microsoft.com/office/drawing/2014/main" id="{26D5D4BD-FB1A-4579-9912-E6C4342FEBA1}"/>
              </a:ext>
            </a:extLst>
          </p:cNvPr>
          <p:cNvGrpSpPr/>
          <p:nvPr userDrawn="1"/>
        </p:nvGrpSpPr>
        <p:grpSpPr>
          <a:xfrm>
            <a:off x="0" y="-53278"/>
            <a:ext cx="6033829" cy="6911278"/>
            <a:chOff x="0" y="-53278"/>
            <a:chExt cx="6033829" cy="6911278"/>
          </a:xfrm>
        </p:grpSpPr>
        <p:pic>
          <p:nvPicPr>
            <p:cNvPr id="9" name="Image 8">
              <a:extLst>
                <a:ext uri="{FF2B5EF4-FFF2-40B4-BE49-F238E27FC236}">
                  <a16:creationId xmlns:a16="http://schemas.microsoft.com/office/drawing/2014/main" id="{6D6CE594-B0DA-4537-9C5C-625C53DF96D5}"/>
                </a:ext>
              </a:extLst>
            </p:cNvPr>
            <p:cNvPicPr>
              <a:picLocks noChangeAspect="1"/>
            </p:cNvPicPr>
            <p:nvPr userDrawn="1"/>
          </p:nvPicPr>
          <p:blipFill rotWithShape="1">
            <a:blip r:embed="rId2"/>
            <a:srcRect t="34145" r="33424" b="1593"/>
            <a:stretch/>
          </p:blipFill>
          <p:spPr>
            <a:xfrm>
              <a:off x="973890" y="-53278"/>
              <a:ext cx="5059939" cy="6911278"/>
            </a:xfrm>
            <a:prstGeom prst="rect">
              <a:avLst/>
            </a:prstGeom>
          </p:spPr>
        </p:pic>
        <p:pic>
          <p:nvPicPr>
            <p:cNvPr id="10" name="Image 9">
              <a:extLst>
                <a:ext uri="{FF2B5EF4-FFF2-40B4-BE49-F238E27FC236}">
                  <a16:creationId xmlns:a16="http://schemas.microsoft.com/office/drawing/2014/main" id="{29BD073C-72A6-48F3-B708-5323E3128141}"/>
                </a:ext>
              </a:extLst>
            </p:cNvPr>
            <p:cNvPicPr>
              <a:picLocks noChangeAspect="1"/>
            </p:cNvPicPr>
            <p:nvPr userDrawn="1"/>
          </p:nvPicPr>
          <p:blipFill>
            <a:blip r:embed="rId3"/>
            <a:stretch>
              <a:fillRect/>
            </a:stretch>
          </p:blipFill>
          <p:spPr>
            <a:xfrm>
              <a:off x="0" y="-53278"/>
              <a:ext cx="982439" cy="6911278"/>
            </a:xfrm>
            <a:prstGeom prst="rect">
              <a:avLst/>
            </a:prstGeom>
          </p:spPr>
        </p:pic>
      </p:grpSp>
    </p:spTree>
    <p:extLst>
      <p:ext uri="{BB962C8B-B14F-4D97-AF65-F5344CB8AC3E}">
        <p14:creationId xmlns:p14="http://schemas.microsoft.com/office/powerpoint/2010/main" val="4226946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Partie 8">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384032" y="360397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7" name="ZoneTexte 6"/>
          <p:cNvSpPr txBox="1"/>
          <p:nvPr userDrawn="1"/>
        </p:nvSpPr>
        <p:spPr>
          <a:xfrm>
            <a:off x="2672866"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11" name="Image 10">
            <a:extLst>
              <a:ext uri="{FF2B5EF4-FFF2-40B4-BE49-F238E27FC236}">
                <a16:creationId xmlns:a16="http://schemas.microsoft.com/office/drawing/2014/main" id="{FB947E97-F9D7-4BBE-A1A6-3757535BA268}"/>
              </a:ext>
            </a:extLst>
          </p:cNvPr>
          <p:cNvPicPr>
            <a:picLocks noChangeAspect="1"/>
          </p:cNvPicPr>
          <p:nvPr userDrawn="1"/>
        </p:nvPicPr>
        <p:blipFill rotWithShape="1">
          <a:blip r:embed="rId2"/>
          <a:srcRect l="35645" t="38840" r="19444"/>
          <a:stretch/>
        </p:blipFill>
        <p:spPr>
          <a:xfrm>
            <a:off x="2754" y="0"/>
            <a:ext cx="3572966" cy="6885384"/>
          </a:xfrm>
          <a:prstGeom prst="rect">
            <a:avLst/>
          </a:prstGeom>
        </p:spPr>
      </p:pic>
      <p:sp>
        <p:nvSpPr>
          <p:cNvPr id="3" name="Espace réservé du texte 2"/>
          <p:cNvSpPr>
            <a:spLocks noGrp="1"/>
          </p:cNvSpPr>
          <p:nvPr userDrawn="1">
            <p:ph type="body" idx="1" hasCustomPrompt="1"/>
          </p:nvPr>
        </p:nvSpPr>
        <p:spPr>
          <a:xfrm>
            <a:off x="425704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771324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1_Partie 8">
    <p:bg>
      <p:bgPr>
        <a:solidFill>
          <a:schemeClr val="accent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Modifiez le style du titre</a:t>
            </a:r>
          </a:p>
        </p:txBody>
      </p:sp>
      <p:grpSp>
        <p:nvGrpSpPr>
          <p:cNvPr id="12" name="Groupe 11">
            <a:extLst>
              <a:ext uri="{FF2B5EF4-FFF2-40B4-BE49-F238E27FC236}">
                <a16:creationId xmlns:a16="http://schemas.microsoft.com/office/drawing/2014/main" id="{F05F39F7-23EA-4534-9CAA-8CA0B5D38557}"/>
              </a:ext>
            </a:extLst>
          </p:cNvPr>
          <p:cNvGrpSpPr/>
          <p:nvPr userDrawn="1"/>
        </p:nvGrpSpPr>
        <p:grpSpPr>
          <a:xfrm>
            <a:off x="0" y="0"/>
            <a:ext cx="6890842" cy="6885384"/>
            <a:chOff x="0" y="0"/>
            <a:chExt cx="6890842" cy="6885384"/>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11" name="Image 10">
              <a:extLst>
                <a:ext uri="{FF2B5EF4-FFF2-40B4-BE49-F238E27FC236}">
                  <a16:creationId xmlns:a16="http://schemas.microsoft.com/office/drawing/2014/main" id="{FB947E97-F9D7-4BBE-A1A6-3757535BA268}"/>
                </a:ext>
              </a:extLst>
            </p:cNvPr>
            <p:cNvPicPr>
              <a:picLocks noChangeAspect="1"/>
            </p:cNvPicPr>
            <p:nvPr userDrawn="1"/>
          </p:nvPicPr>
          <p:blipFill rotWithShape="1">
            <a:blip r:embed="rId2"/>
            <a:srcRect l="3931" t="38840" r="19444"/>
            <a:stretch/>
          </p:blipFill>
          <p:spPr>
            <a:xfrm>
              <a:off x="0" y="0"/>
              <a:ext cx="6096000" cy="6885384"/>
            </a:xfrm>
            <a:prstGeom prst="rect">
              <a:avLst/>
            </a:prstGeom>
          </p:spPr>
        </p:pic>
      </p:gr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3192297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itr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Modifiez le style du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29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sp>
        <p:nvSpPr>
          <p:cNvPr id="10" name="ZoneTexte 9"/>
          <p:cNvSpPr txBox="1"/>
          <p:nvPr userDrawn="1"/>
        </p:nvSpPr>
        <p:spPr>
          <a:xfrm>
            <a:off x="2525590" y="476671"/>
            <a:ext cx="3735757" cy="923330"/>
          </a:xfrm>
          <a:prstGeom prst="rect">
            <a:avLst/>
          </a:prstGeom>
          <a:noFill/>
        </p:spPr>
        <p:txBody>
          <a:bodyPr wrap="none" lIns="36000" tIns="0" rIns="36000" bIns="0" rtlCol="0">
            <a:spAutoFit/>
          </a:bodyPr>
          <a:lstStyle/>
          <a:p>
            <a:r>
              <a:rPr lang="fr-FR" sz="6000" b="1">
                <a:solidFill>
                  <a:schemeClr val="tx1"/>
                </a:solidFill>
              </a:rPr>
              <a:t>Sommaire</a:t>
            </a:r>
          </a:p>
        </p:txBody>
      </p:sp>
      <p:sp>
        <p:nvSpPr>
          <p:cNvPr id="9" name="object 4"/>
          <p:cNvSpPr/>
          <p:nvPr userDrawn="1"/>
        </p:nvSpPr>
        <p:spPr>
          <a:xfrm>
            <a:off x="428" y="1400001"/>
            <a:ext cx="12191144" cy="5457565"/>
          </a:xfrm>
          <a:custGeom>
            <a:avLst/>
            <a:gdLst/>
            <a:ahLst/>
            <a:cxnLst/>
            <a:rect l="l" t="t" r="r" b="b"/>
            <a:pathLst>
              <a:path w="20104100" h="9172575">
                <a:moveTo>
                  <a:pt x="0" y="9172495"/>
                </a:moveTo>
                <a:lnTo>
                  <a:pt x="20104099" y="9172495"/>
                </a:lnTo>
                <a:lnTo>
                  <a:pt x="20104099" y="0"/>
                </a:lnTo>
                <a:lnTo>
                  <a:pt x="0" y="0"/>
                </a:lnTo>
                <a:lnTo>
                  <a:pt x="0" y="9172495"/>
                </a:lnTo>
                <a:close/>
              </a:path>
            </a:pathLst>
          </a:custGeom>
          <a:solidFill>
            <a:schemeClr val="bg2"/>
          </a:solidFill>
          <a:ln>
            <a:noFill/>
          </a:ln>
        </p:spPr>
        <p:txBody>
          <a:bodyPr wrap="square" lIns="0" tIns="0" rIns="0" bIns="0" rtlCol="0"/>
          <a:lstStyle/>
          <a:p>
            <a:endParaRPr sz="662"/>
          </a:p>
        </p:txBody>
      </p:sp>
      <p:sp>
        <p:nvSpPr>
          <p:cNvPr id="3" name="Espace réservé du pied de page 2"/>
          <p:cNvSpPr>
            <a:spLocks noGrp="1"/>
          </p:cNvSpPr>
          <p:nvPr>
            <p:ph type="ftr" sz="quarter" idx="10"/>
          </p:nvPr>
        </p:nvSpPr>
        <p:spPr/>
        <p:txBody>
          <a:body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3204249" y="1987890"/>
            <a:ext cx="8292425" cy="1007968"/>
          </a:xfrm>
        </p:spPr>
        <p:txBody>
          <a:bodyPr/>
          <a:lstStyle>
            <a:lvl1pPr marL="0">
              <a:lnSpc>
                <a:spcPct val="110000"/>
              </a:lnSpc>
              <a:spcBef>
                <a:spcPts val="2400"/>
              </a:spcBef>
              <a:spcAft>
                <a:spcPts val="300"/>
              </a:spcAft>
              <a:buFontTx/>
              <a:buNone/>
              <a:defRPr sz="3000" b="1" i="0"/>
            </a:lvl1pPr>
            <a:lvl2pPr marL="0">
              <a:lnSpc>
                <a:spcPct val="100000"/>
              </a:lnSpc>
              <a:spcBef>
                <a:spcPts val="0"/>
              </a:spcBef>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Modifier les styles du texte du masque</a:t>
            </a:r>
          </a:p>
        </p:txBody>
      </p:sp>
      <p:pic>
        <p:nvPicPr>
          <p:cNvPr id="12" name="Image 11">
            <a:extLst>
              <a:ext uri="{FF2B5EF4-FFF2-40B4-BE49-F238E27FC236}">
                <a16:creationId xmlns:a16="http://schemas.microsoft.com/office/drawing/2014/main" id="{B5B42BA5-A03D-2D47-9B15-60A86126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7" name="Espace réservé du texte 7"/>
          <p:cNvSpPr>
            <a:spLocks noGrp="1"/>
          </p:cNvSpPr>
          <p:nvPr>
            <p:ph type="body" sz="quarter" idx="13" hasCustomPrompt="1"/>
          </p:nvPr>
        </p:nvSpPr>
        <p:spPr>
          <a:xfrm>
            <a:off x="2592461" y="1987890"/>
            <a:ext cx="515132" cy="461665"/>
          </a:xfrm>
        </p:spPr>
        <p:txBody>
          <a:bodyPr wrap="none"/>
          <a:lstStyle>
            <a:lvl1pPr marL="0" algn="r">
              <a:buFontTx/>
              <a:buNone/>
              <a:defRPr sz="3000" b="1" i="0">
                <a:solidFill>
                  <a:schemeClr val="tx1"/>
                </a:solidFill>
              </a:defRPr>
            </a:lvl1pPr>
            <a:lvl2pPr marL="0">
              <a:buFontTx/>
              <a:buNone/>
              <a:defRPr sz="16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Tree>
    <p:extLst>
      <p:ext uri="{BB962C8B-B14F-4D97-AF65-F5344CB8AC3E}">
        <p14:creationId xmlns:p14="http://schemas.microsoft.com/office/powerpoint/2010/main" val="2799161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pitr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Modifiez le style du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279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itr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Modifiez le style du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068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itr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Modifiez le style du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385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hapitre 5">
    <p:bg>
      <p:bgPr>
        <a:solidFill>
          <a:srgbClr val="D7D3D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Modifiez le style du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5956" y="2143125"/>
            <a:ext cx="4572000" cy="2571750"/>
          </a:xfrm>
          <a:prstGeom prst="rect">
            <a:avLst/>
          </a:prstGeom>
        </p:spPr>
      </p:pic>
    </p:spTree>
    <p:extLst>
      <p:ext uri="{BB962C8B-B14F-4D97-AF65-F5344CB8AC3E}">
        <p14:creationId xmlns:p14="http://schemas.microsoft.com/office/powerpoint/2010/main" val="657449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hapitre 6">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338A843-6179-4B37-9224-2F536E5EC28D}"/>
              </a:ext>
            </a:extLst>
          </p:cNvPr>
          <p:cNvGrpSpPr/>
          <p:nvPr userDrawn="1"/>
        </p:nvGrpSpPr>
        <p:grpSpPr>
          <a:xfrm>
            <a:off x="0" y="-910"/>
            <a:ext cx="12219053" cy="6858910"/>
            <a:chOff x="0" y="-910"/>
            <a:chExt cx="12219053" cy="6858910"/>
          </a:xfrm>
          <a:pattFill prst="pct5">
            <a:fgClr>
              <a:schemeClr val="accent1"/>
            </a:fgClr>
            <a:bgClr>
              <a:schemeClr val="bg1"/>
            </a:bgClr>
          </a:pattFill>
        </p:grpSpPr>
        <p:pic>
          <p:nvPicPr>
            <p:cNvPr id="4" name="Image 3">
              <a:extLst>
                <a:ext uri="{FF2B5EF4-FFF2-40B4-BE49-F238E27FC236}">
                  <a16:creationId xmlns:a16="http://schemas.microsoft.com/office/drawing/2014/main" id="{2E1190D0-DB25-44AD-9CC8-9F0F04897A27}"/>
                </a:ext>
              </a:extLst>
            </p:cNvPr>
            <p:cNvPicPr>
              <a:picLocks noChangeAspect="1"/>
            </p:cNvPicPr>
            <p:nvPr userDrawn="1"/>
          </p:nvPicPr>
          <p:blipFill rotWithShape="1">
            <a:blip r:embed="rId2"/>
            <a:srcRect t="12192" b="20998"/>
            <a:stretch/>
          </p:blipFill>
          <p:spPr>
            <a:xfrm>
              <a:off x="0" y="-1"/>
              <a:ext cx="7250695" cy="6858001"/>
            </a:xfrm>
            <a:prstGeom prst="rect">
              <a:avLst/>
            </a:prstGeom>
            <a:grpFill/>
          </p:spPr>
        </p:pic>
        <p:pic>
          <p:nvPicPr>
            <p:cNvPr id="9" name="Image 8">
              <a:extLst>
                <a:ext uri="{FF2B5EF4-FFF2-40B4-BE49-F238E27FC236}">
                  <a16:creationId xmlns:a16="http://schemas.microsoft.com/office/drawing/2014/main" id="{9A505CDD-C233-4B6D-A207-536B41577DAE}"/>
                </a:ext>
              </a:extLst>
            </p:cNvPr>
            <p:cNvPicPr>
              <a:picLocks noChangeAspect="1"/>
            </p:cNvPicPr>
            <p:nvPr userDrawn="1"/>
          </p:nvPicPr>
          <p:blipFill>
            <a:blip r:embed="rId3"/>
            <a:stretch>
              <a:fillRect/>
            </a:stretch>
          </p:blipFill>
          <p:spPr>
            <a:xfrm>
              <a:off x="7221713" y="-910"/>
              <a:ext cx="2710557" cy="6858000"/>
            </a:xfrm>
            <a:prstGeom prst="rect">
              <a:avLst/>
            </a:prstGeom>
            <a:grpFill/>
          </p:spPr>
        </p:pic>
        <p:pic>
          <p:nvPicPr>
            <p:cNvPr id="10" name="Image 9">
              <a:extLst>
                <a:ext uri="{FF2B5EF4-FFF2-40B4-BE49-F238E27FC236}">
                  <a16:creationId xmlns:a16="http://schemas.microsoft.com/office/drawing/2014/main" id="{1DB1E4E3-9EE4-4E54-A4F1-59E07D8215C4}"/>
                </a:ext>
              </a:extLst>
            </p:cNvPr>
            <p:cNvPicPr>
              <a:picLocks noChangeAspect="1"/>
            </p:cNvPicPr>
            <p:nvPr userDrawn="1"/>
          </p:nvPicPr>
          <p:blipFill>
            <a:blip r:embed="rId3"/>
            <a:stretch>
              <a:fillRect/>
            </a:stretch>
          </p:blipFill>
          <p:spPr>
            <a:xfrm>
              <a:off x="9508496" y="0"/>
              <a:ext cx="2710557" cy="6858000"/>
            </a:xfrm>
            <a:prstGeom prst="rect">
              <a:avLst/>
            </a:prstGeom>
            <a:grpFill/>
          </p:spPr>
        </p:pic>
      </p:grpSp>
      <p:sp>
        <p:nvSpPr>
          <p:cNvPr id="2" name="Titre 1"/>
          <p:cNvSpPr>
            <a:spLocks noGrp="1"/>
          </p:cNvSpPr>
          <p:nvPr>
            <p:ph type="title"/>
          </p:nvPr>
        </p:nvSpPr>
        <p:spPr>
          <a:xfrm>
            <a:off x="6097508" y="1204881"/>
            <a:ext cx="5399167" cy="2769989"/>
          </a:xfrm>
        </p:spPr>
        <p:txBody>
          <a:bodyPr anchor="b"/>
          <a:lstStyle>
            <a:lvl1pPr>
              <a:lnSpc>
                <a:spcPct val="100000"/>
              </a:lnSpc>
              <a:defRPr sz="6000">
                <a:solidFill>
                  <a:schemeClr val="tx2"/>
                </a:solidFill>
              </a:defRPr>
            </a:lvl1pPr>
          </a:lstStyle>
          <a:p>
            <a:r>
              <a:rPr lang="fr-FR"/>
              <a:t>Modifiez le style du titre</a:t>
            </a:r>
          </a:p>
        </p:txBody>
      </p:sp>
      <p:cxnSp>
        <p:nvCxnSpPr>
          <p:cNvPr id="6" name="Connecteur droit 5"/>
          <p:cNvCxnSpPr/>
          <p:nvPr userDrawn="1"/>
        </p:nvCxnSpPr>
        <p:spPr>
          <a:xfrm>
            <a:off x="6132156" y="4653136"/>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001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itre 7">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2A599B6-5BC2-4423-932C-6A6F09893706}"/>
              </a:ext>
            </a:extLst>
          </p:cNvPr>
          <p:cNvPicPr>
            <a:picLocks noChangeAspect="1"/>
          </p:cNvPicPr>
          <p:nvPr userDrawn="1"/>
        </p:nvPicPr>
        <p:blipFill rotWithShape="1">
          <a:blip r:embed="rId2"/>
          <a:srcRect t="34082" b="1607"/>
          <a:stretch/>
        </p:blipFill>
        <p:spPr>
          <a:xfrm>
            <a:off x="4660795" y="0"/>
            <a:ext cx="7535728" cy="6858000"/>
          </a:xfrm>
          <a:prstGeom prst="rect">
            <a:avLst/>
          </a:prstGeom>
        </p:spPr>
      </p:pic>
      <p:pic>
        <p:nvPicPr>
          <p:cNvPr id="13" name="Image 12">
            <a:extLst>
              <a:ext uri="{FF2B5EF4-FFF2-40B4-BE49-F238E27FC236}">
                <a16:creationId xmlns:a16="http://schemas.microsoft.com/office/drawing/2014/main" id="{550707E3-8644-4172-AE14-35B2F16ADD32}"/>
              </a:ext>
            </a:extLst>
          </p:cNvPr>
          <p:cNvPicPr>
            <a:picLocks noChangeAspect="1"/>
          </p:cNvPicPr>
          <p:nvPr userDrawn="1"/>
        </p:nvPicPr>
        <p:blipFill>
          <a:blip r:embed="rId3"/>
          <a:stretch>
            <a:fillRect/>
          </a:stretch>
        </p:blipFill>
        <p:spPr>
          <a:xfrm>
            <a:off x="0" y="0"/>
            <a:ext cx="4660795" cy="6858000"/>
          </a:xfrm>
          <a:prstGeom prst="rect">
            <a:avLst/>
          </a:prstGeom>
        </p:spPr>
      </p:pic>
      <p:sp>
        <p:nvSpPr>
          <p:cNvPr id="2" name="Titre 1"/>
          <p:cNvSpPr>
            <a:spLocks noGrp="1"/>
          </p:cNvSpPr>
          <p:nvPr>
            <p:ph type="title"/>
          </p:nvPr>
        </p:nvSpPr>
        <p:spPr>
          <a:xfrm>
            <a:off x="1850722" y="1196752"/>
            <a:ext cx="5399167" cy="2769989"/>
          </a:xfrm>
        </p:spPr>
        <p:txBody>
          <a:bodyPr anchor="b"/>
          <a:lstStyle>
            <a:lvl1pPr>
              <a:lnSpc>
                <a:spcPct val="100000"/>
              </a:lnSpc>
              <a:defRPr sz="6000">
                <a:solidFill>
                  <a:schemeClr val="tx2"/>
                </a:solidFill>
              </a:defRPr>
            </a:lvl1pPr>
          </a:lstStyle>
          <a:p>
            <a:r>
              <a:rPr lang="fr-FR"/>
              <a:t>Modifiez le style du titre</a:t>
            </a:r>
          </a:p>
        </p:txBody>
      </p:sp>
      <p:cxnSp>
        <p:nvCxnSpPr>
          <p:cNvPr id="6" name="Connecteur droit 5"/>
          <p:cNvCxnSpPr/>
          <p:nvPr userDrawn="1"/>
        </p:nvCxnSpPr>
        <p:spPr>
          <a:xfrm>
            <a:off x="3986321" y="4437112"/>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342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itre 8">
    <p:bg>
      <p:bgRef idx="1001">
        <a:schemeClr val="bg2"/>
      </p:bgRef>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6357502-B8FA-4EA2-AF88-4862AB35B496}"/>
              </a:ext>
            </a:extLst>
          </p:cNvPr>
          <p:cNvPicPr>
            <a:picLocks noChangeAspect="1"/>
          </p:cNvPicPr>
          <p:nvPr userDrawn="1"/>
        </p:nvPicPr>
        <p:blipFill rotWithShape="1">
          <a:blip r:embed="rId2"/>
          <a:srcRect t="33127"/>
          <a:stretch/>
        </p:blipFill>
        <p:spPr>
          <a:xfrm>
            <a:off x="4944981" y="0"/>
            <a:ext cx="7247019" cy="6858000"/>
          </a:xfrm>
          <a:prstGeom prst="rect">
            <a:avLst/>
          </a:prstGeom>
        </p:spPr>
      </p:pic>
      <p:pic>
        <p:nvPicPr>
          <p:cNvPr id="18" name="Image 17">
            <a:extLst>
              <a:ext uri="{FF2B5EF4-FFF2-40B4-BE49-F238E27FC236}">
                <a16:creationId xmlns:a16="http://schemas.microsoft.com/office/drawing/2014/main" id="{E80F93DD-5A71-4A85-BCF0-942D10CB63C2}"/>
              </a:ext>
            </a:extLst>
          </p:cNvPr>
          <p:cNvPicPr>
            <a:picLocks noChangeAspect="1"/>
          </p:cNvPicPr>
          <p:nvPr userDrawn="1"/>
        </p:nvPicPr>
        <p:blipFill>
          <a:blip r:embed="rId3"/>
          <a:stretch>
            <a:fillRect/>
          </a:stretch>
        </p:blipFill>
        <p:spPr>
          <a:xfrm>
            <a:off x="2231909" y="1"/>
            <a:ext cx="1316238" cy="6885384"/>
          </a:xfrm>
          <a:prstGeom prst="rect">
            <a:avLst/>
          </a:prstGeom>
        </p:spPr>
      </p:pic>
      <p:pic>
        <p:nvPicPr>
          <p:cNvPr id="17" name="Image 16">
            <a:extLst>
              <a:ext uri="{FF2B5EF4-FFF2-40B4-BE49-F238E27FC236}">
                <a16:creationId xmlns:a16="http://schemas.microsoft.com/office/drawing/2014/main" id="{A73AB6D9-AE6D-4783-84A7-51C8BF5873BF}"/>
              </a:ext>
            </a:extLst>
          </p:cNvPr>
          <p:cNvPicPr>
            <a:picLocks noChangeAspect="1"/>
          </p:cNvPicPr>
          <p:nvPr userDrawn="1"/>
        </p:nvPicPr>
        <p:blipFill>
          <a:blip r:embed="rId3"/>
          <a:stretch>
            <a:fillRect/>
          </a:stretch>
        </p:blipFill>
        <p:spPr>
          <a:xfrm>
            <a:off x="3548148" y="1"/>
            <a:ext cx="1396834" cy="6885384"/>
          </a:xfrm>
          <a:prstGeom prst="rect">
            <a:avLst/>
          </a:prstGeom>
        </p:spPr>
      </p:pic>
      <p:pic>
        <p:nvPicPr>
          <p:cNvPr id="19" name="Image 18">
            <a:extLst>
              <a:ext uri="{FF2B5EF4-FFF2-40B4-BE49-F238E27FC236}">
                <a16:creationId xmlns:a16="http://schemas.microsoft.com/office/drawing/2014/main" id="{7F0A327F-9231-45FB-8541-57ABCE4968A6}"/>
              </a:ext>
            </a:extLst>
          </p:cNvPr>
          <p:cNvPicPr>
            <a:picLocks noChangeAspect="1"/>
          </p:cNvPicPr>
          <p:nvPr userDrawn="1"/>
        </p:nvPicPr>
        <p:blipFill>
          <a:blip r:embed="rId3"/>
          <a:stretch>
            <a:fillRect/>
          </a:stretch>
        </p:blipFill>
        <p:spPr>
          <a:xfrm>
            <a:off x="915671" y="1"/>
            <a:ext cx="1316238" cy="6885384"/>
          </a:xfrm>
          <a:prstGeom prst="rect">
            <a:avLst/>
          </a:prstGeom>
        </p:spPr>
      </p:pic>
      <p:pic>
        <p:nvPicPr>
          <p:cNvPr id="20" name="Image 19">
            <a:extLst>
              <a:ext uri="{FF2B5EF4-FFF2-40B4-BE49-F238E27FC236}">
                <a16:creationId xmlns:a16="http://schemas.microsoft.com/office/drawing/2014/main" id="{CDBC8CA8-AAA7-435A-A491-FE19350B673D}"/>
              </a:ext>
            </a:extLst>
          </p:cNvPr>
          <p:cNvPicPr>
            <a:picLocks noChangeAspect="1"/>
          </p:cNvPicPr>
          <p:nvPr userDrawn="1"/>
        </p:nvPicPr>
        <p:blipFill>
          <a:blip r:embed="rId3"/>
          <a:stretch>
            <a:fillRect/>
          </a:stretch>
        </p:blipFill>
        <p:spPr>
          <a:xfrm>
            <a:off x="13874" y="1"/>
            <a:ext cx="937281" cy="6885384"/>
          </a:xfrm>
          <a:prstGeom prst="rect">
            <a:avLst/>
          </a:prstGeom>
        </p:spPr>
      </p:pic>
      <p:cxnSp>
        <p:nvCxnSpPr>
          <p:cNvPr id="22" name="Connecteur droit 21">
            <a:extLst>
              <a:ext uri="{FF2B5EF4-FFF2-40B4-BE49-F238E27FC236}">
                <a16:creationId xmlns:a16="http://schemas.microsoft.com/office/drawing/2014/main" id="{7E0DF836-FD36-4333-ADF7-3A9798D1EE19}"/>
              </a:ext>
            </a:extLst>
          </p:cNvPr>
          <p:cNvCxnSpPr/>
          <p:nvPr userDrawn="1"/>
        </p:nvCxnSpPr>
        <p:spPr>
          <a:xfrm>
            <a:off x="3986321" y="4437112"/>
            <a:ext cx="13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CEE2558-E3BE-48F8-BE55-D4C56892D20A}"/>
              </a:ext>
            </a:extLst>
          </p:cNvPr>
          <p:cNvSpPr>
            <a:spLocks noGrp="1"/>
          </p:cNvSpPr>
          <p:nvPr>
            <p:ph type="title"/>
          </p:nvPr>
        </p:nvSpPr>
        <p:spPr>
          <a:xfrm>
            <a:off x="1850722" y="1196752"/>
            <a:ext cx="5399167" cy="2769989"/>
          </a:xfrm>
        </p:spPr>
        <p:txBody>
          <a:bodyPr anchor="b"/>
          <a:lstStyle>
            <a:lvl1pPr>
              <a:lnSpc>
                <a:spcPct val="100000"/>
              </a:lnSpc>
              <a:defRPr sz="6000">
                <a:solidFill>
                  <a:schemeClr val="tx2"/>
                </a:solidFill>
              </a:defRPr>
            </a:lvl1pPr>
          </a:lstStyle>
          <a:p>
            <a:r>
              <a:rPr lang="fr-FR"/>
              <a:t>Modifiez le style du titre</a:t>
            </a:r>
          </a:p>
        </p:txBody>
      </p:sp>
    </p:spTree>
    <p:extLst>
      <p:ext uri="{BB962C8B-B14F-4D97-AF65-F5344CB8AC3E}">
        <p14:creationId xmlns:p14="http://schemas.microsoft.com/office/powerpoint/2010/main" val="359353094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ond bleu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00B7E36B-BB2C-004C-B1AB-A85BBE083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25083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iffre clé">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8" name="Espace réservé du texte 7"/>
          <p:cNvSpPr>
            <a:spLocks noGrp="1"/>
          </p:cNvSpPr>
          <p:nvPr>
            <p:ph type="body" sz="quarter" idx="12" hasCustomPrompt="1"/>
          </p:nvPr>
        </p:nvSpPr>
        <p:spPr>
          <a:xfrm>
            <a:off x="1919537" y="1524630"/>
            <a:ext cx="8352928" cy="3393237"/>
          </a:xfrm>
        </p:spPr>
        <p:txBody>
          <a:bodyPr anchor="b"/>
          <a:lstStyle>
            <a:lvl1pPr marL="0" algn="ctr">
              <a:lnSpc>
                <a:spcPct val="90000"/>
              </a:lnSpc>
              <a:buFontTx/>
              <a:buNone/>
              <a:defRPr sz="24500" b="1" i="0" spc="-1000" baseline="0"/>
            </a:lvl1pPr>
            <a:lvl2pPr marL="0">
              <a:buFontTx/>
              <a:buNone/>
              <a:defRPr sz="1600" b="0" i="0"/>
            </a:lvl2pPr>
            <a:lvl3pPr marL="0">
              <a:buFontTx/>
              <a:buNone/>
              <a:defRPr sz="1600" b="0" i="0"/>
            </a:lvl3pPr>
            <a:lvl4pPr marL="0" indent="0">
              <a:buFontTx/>
              <a:buNone/>
              <a:defRPr sz="1600" b="0" i="0"/>
            </a:lvl4pPr>
            <a:lvl5pPr marL="0" indent="0">
              <a:buFontTx/>
              <a:buNone/>
              <a:defRPr sz="1600" b="0" i="0"/>
            </a:lvl5pPr>
          </a:lstStyle>
          <a:p>
            <a:pPr lvl="0"/>
            <a:r>
              <a:rPr lang="fr-FR"/>
              <a:t>00</a:t>
            </a:r>
          </a:p>
        </p:txBody>
      </p:sp>
      <p:sp>
        <p:nvSpPr>
          <p:cNvPr id="9" name="Espace réservé du texte 7"/>
          <p:cNvSpPr>
            <a:spLocks noGrp="1"/>
          </p:cNvSpPr>
          <p:nvPr>
            <p:ph type="body" sz="quarter" idx="13"/>
          </p:nvPr>
        </p:nvSpPr>
        <p:spPr>
          <a:xfrm>
            <a:off x="3323692" y="4579312"/>
            <a:ext cx="6048526" cy="338554"/>
          </a:xfrm>
        </p:spPr>
        <p:txBody>
          <a:bodyPr/>
          <a:lstStyle>
            <a:lvl1pPr marL="0">
              <a:buFontTx/>
              <a:buNone/>
              <a:defRPr sz="2200" b="1" i="0">
                <a:solidFill>
                  <a:schemeClr val="bg1"/>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Modifier les styles du texte du masque</a:t>
            </a:r>
          </a:p>
        </p:txBody>
      </p:sp>
      <p:pic>
        <p:nvPicPr>
          <p:cNvPr id="11" name="Image 10">
            <a:extLst>
              <a:ext uri="{FF2B5EF4-FFF2-40B4-BE49-F238E27FC236}">
                <a16:creationId xmlns:a16="http://schemas.microsoft.com/office/drawing/2014/main" id="{0D070705-B11F-AD4F-8A63-73EA8F004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504206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blocs text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p:nvPr>
        </p:nvSpPr>
        <p:spPr>
          <a:xfrm>
            <a:off x="1307467" y="176830"/>
            <a:ext cx="10189207" cy="1343958"/>
          </a:xfrm>
        </p:spPr>
        <p:txBody>
          <a:bodyPr anchor="b"/>
          <a:lstStyle>
            <a:lvl1pPr marL="0">
              <a:lnSpc>
                <a:spcPct val="110000"/>
              </a:lnSpc>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Modifier les styles du texte du masque</a:t>
            </a:r>
          </a:p>
        </p:txBody>
      </p:sp>
      <p:sp>
        <p:nvSpPr>
          <p:cNvPr id="7" name="Espace réservé du texte 7"/>
          <p:cNvSpPr>
            <a:spLocks noGrp="1"/>
          </p:cNvSpPr>
          <p:nvPr>
            <p:ph type="body" sz="quarter" idx="12"/>
          </p:nvPr>
        </p:nvSpPr>
        <p:spPr>
          <a:xfrm>
            <a:off x="1315741" y="1714845"/>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Modifier les styles du texte du masque</a:t>
            </a:r>
          </a:p>
        </p:txBody>
      </p:sp>
      <p:sp>
        <p:nvSpPr>
          <p:cNvPr id="10" name="Espace réservé du texte 7"/>
          <p:cNvSpPr>
            <a:spLocks noGrp="1"/>
          </p:cNvSpPr>
          <p:nvPr>
            <p:ph type="body" sz="quarter" idx="14"/>
          </p:nvPr>
        </p:nvSpPr>
        <p:spPr>
          <a:xfrm>
            <a:off x="4912040" y="1714845"/>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Modifier les styles du texte du masque</a:t>
            </a:r>
          </a:p>
        </p:txBody>
      </p:sp>
      <p:sp>
        <p:nvSpPr>
          <p:cNvPr id="11" name="Espace réservé du texte 7"/>
          <p:cNvSpPr>
            <a:spLocks noGrp="1"/>
          </p:cNvSpPr>
          <p:nvPr>
            <p:ph type="body" sz="quarter" idx="15"/>
          </p:nvPr>
        </p:nvSpPr>
        <p:spPr>
          <a:xfrm>
            <a:off x="8577055" y="1714844"/>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Modifier les styles du texte du masque</a:t>
            </a:r>
          </a:p>
        </p:txBody>
      </p:sp>
      <p:sp>
        <p:nvSpPr>
          <p:cNvPr id="15" name="Espace réservé du texte 7"/>
          <p:cNvSpPr>
            <a:spLocks noGrp="1"/>
          </p:cNvSpPr>
          <p:nvPr>
            <p:ph type="body" sz="quarter" idx="16"/>
          </p:nvPr>
        </p:nvSpPr>
        <p:spPr>
          <a:xfrm>
            <a:off x="1315741" y="3944619"/>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Modifier les styles du texte du masque</a:t>
            </a:r>
          </a:p>
        </p:txBody>
      </p:sp>
      <p:sp>
        <p:nvSpPr>
          <p:cNvPr id="16" name="Espace réservé du texte 7"/>
          <p:cNvSpPr>
            <a:spLocks noGrp="1"/>
          </p:cNvSpPr>
          <p:nvPr>
            <p:ph type="body" sz="quarter" idx="17"/>
          </p:nvPr>
        </p:nvSpPr>
        <p:spPr>
          <a:xfrm>
            <a:off x="4912040" y="3944619"/>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Modifier les styles du texte du masque</a:t>
            </a:r>
          </a:p>
        </p:txBody>
      </p:sp>
      <p:sp>
        <p:nvSpPr>
          <p:cNvPr id="17" name="Espace réservé du texte 7"/>
          <p:cNvSpPr>
            <a:spLocks noGrp="1"/>
          </p:cNvSpPr>
          <p:nvPr>
            <p:ph type="body" sz="quarter" idx="18"/>
          </p:nvPr>
        </p:nvSpPr>
        <p:spPr>
          <a:xfrm>
            <a:off x="8577055" y="3944618"/>
            <a:ext cx="2952000" cy="954107"/>
          </a:xfrm>
        </p:spPr>
        <p:txBody>
          <a:bodyPr/>
          <a:lstStyle>
            <a:lvl1pPr marL="0">
              <a:buFontTx/>
              <a:buNone/>
              <a:defRPr sz="2000" b="1" i="0" u="sng" baseline="0">
                <a:solidFill>
                  <a:schemeClr val="bg1"/>
                </a:solidFill>
                <a:uFill>
                  <a:solidFill>
                    <a:schemeClr val="tx2"/>
                  </a:solidFill>
                </a:uFill>
              </a:defRPr>
            </a:lvl1pPr>
            <a:lvl2pPr marL="0">
              <a:lnSpc>
                <a:spcPct val="100000"/>
              </a:lnSpc>
              <a:buFontTx/>
              <a:buNone/>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stStyle>
          <a:p>
            <a:pPr lvl="0"/>
            <a:r>
              <a:rPr lang="fr-FR"/>
              <a:t>Modifier les styles du texte du masque</a:t>
            </a:r>
          </a:p>
        </p:txBody>
      </p:sp>
      <p:pic>
        <p:nvPicPr>
          <p:cNvPr id="12" name="Image 11">
            <a:extLst>
              <a:ext uri="{FF2B5EF4-FFF2-40B4-BE49-F238E27FC236}">
                <a16:creationId xmlns:a16="http://schemas.microsoft.com/office/drawing/2014/main" id="{20123920-6AB1-8544-8B94-C9A5C3A410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82751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Partie 1">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567608"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11" name="object 5"/>
          <p:cNvSpPr>
            <a:spLocks noChangeAspect="1"/>
          </p:cNvSpPr>
          <p:nvPr userDrawn="1"/>
        </p:nvSpPr>
        <p:spPr>
          <a:xfrm>
            <a:off x="0" y="0"/>
            <a:ext cx="3406595" cy="6885385"/>
          </a:xfrm>
          <a:prstGeom prst="rect">
            <a:avLst/>
          </a:prstGeom>
          <a:blipFill>
            <a:blip r:embed="rId2" cstate="email">
              <a:extLst>
                <a:ext uri="{28A0092B-C50C-407E-A947-70E740481C1C}">
                  <a14:useLocalDpi xmlns:a14="http://schemas.microsoft.com/office/drawing/2010/main"/>
                </a:ext>
              </a:extLst>
            </a:blip>
            <a:srcRect/>
            <a:stretch>
              <a:fillRect l="-78934" t="-1444" r="-1"/>
            </a:stretch>
          </a:blipFill>
        </p:spPr>
        <p:txBody>
          <a:bodyPr wrap="square" lIns="0" tIns="0" rIns="0" bIns="0" rtlCol="0"/>
          <a:lstStyle/>
          <a:p>
            <a:endParaRPr sz="662"/>
          </a:p>
        </p:txBody>
      </p:sp>
      <p:sp>
        <p:nvSpPr>
          <p:cNvPr id="2"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4041018"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30554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aphique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bg1"/>
                </a:solidFill>
              </a:defRPr>
            </a:lvl1p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9" name="Espace réservé du texte 7"/>
          <p:cNvSpPr>
            <a:spLocks noGrp="1"/>
          </p:cNvSpPr>
          <p:nvPr>
            <p:ph type="body" sz="quarter" idx="13"/>
          </p:nvPr>
        </p:nvSpPr>
        <p:spPr>
          <a:xfrm>
            <a:off x="1307467" y="412792"/>
            <a:ext cx="10189207" cy="1107996"/>
          </a:xfrm>
        </p:spPr>
        <p:txBody>
          <a:bodyPr anchor="b"/>
          <a:lstStyle>
            <a:lvl1pPr marL="0">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Modifier les styles du texte du masque</a:t>
            </a:r>
          </a:p>
        </p:txBody>
      </p:sp>
      <p:sp>
        <p:nvSpPr>
          <p:cNvPr id="6" name="Espace réservé du graphique 5"/>
          <p:cNvSpPr>
            <a:spLocks noGrp="1"/>
          </p:cNvSpPr>
          <p:nvPr>
            <p:ph type="chart" sz="quarter" idx="23"/>
          </p:nvPr>
        </p:nvSpPr>
        <p:spPr>
          <a:xfrm>
            <a:off x="695325" y="2744924"/>
            <a:ext cx="4932623"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8" name="Espace réservé du graphique 5"/>
          <p:cNvSpPr>
            <a:spLocks noGrp="1"/>
          </p:cNvSpPr>
          <p:nvPr>
            <p:ph type="chart" sz="quarter" idx="24"/>
          </p:nvPr>
        </p:nvSpPr>
        <p:spPr>
          <a:xfrm>
            <a:off x="6096000" y="2744924"/>
            <a:ext cx="3060415" cy="2736304"/>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
        <p:nvSpPr>
          <p:cNvPr id="19" name="Espace réservé du graphique 5"/>
          <p:cNvSpPr>
            <a:spLocks noGrp="1"/>
          </p:cNvSpPr>
          <p:nvPr>
            <p:ph type="chart" sz="quarter" idx="25"/>
          </p:nvPr>
        </p:nvSpPr>
        <p:spPr>
          <a:xfrm>
            <a:off x="9516380" y="1772816"/>
            <a:ext cx="1977278" cy="3708412"/>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pic>
        <p:nvPicPr>
          <p:cNvPr id="10" name="Image 9">
            <a:extLst>
              <a:ext uri="{FF2B5EF4-FFF2-40B4-BE49-F238E27FC236}">
                <a16:creationId xmlns:a16="http://schemas.microsoft.com/office/drawing/2014/main" id="{B13CA40D-977B-314B-BA7C-54F54BA62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08674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87642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grpSp>
        <p:nvGrpSpPr>
          <p:cNvPr id="5" name="Groupe 4">
            <a:extLst>
              <a:ext uri="{FF2B5EF4-FFF2-40B4-BE49-F238E27FC236}">
                <a16:creationId xmlns:a16="http://schemas.microsoft.com/office/drawing/2014/main" id="{C76AFDE2-D263-47F2-9892-A4C5824807F1}"/>
              </a:ext>
            </a:extLst>
          </p:cNvPr>
          <p:cNvGrpSpPr/>
          <p:nvPr userDrawn="1"/>
        </p:nvGrpSpPr>
        <p:grpSpPr>
          <a:xfrm>
            <a:off x="3923935" y="1122112"/>
            <a:ext cx="1596518" cy="1394534"/>
            <a:chOff x="3849427" y="1122112"/>
            <a:chExt cx="1596518" cy="1394534"/>
          </a:xfrm>
        </p:grpSpPr>
        <p:grpSp>
          <p:nvGrpSpPr>
            <p:cNvPr id="7" name="Groupe 6">
              <a:extLst>
                <a:ext uri="{FF2B5EF4-FFF2-40B4-BE49-F238E27FC236}">
                  <a16:creationId xmlns:a16="http://schemas.microsoft.com/office/drawing/2014/main" id="{5217ACD1-0E6C-4B52-9351-7F7E3DDD1C96}"/>
                </a:ext>
              </a:extLst>
            </p:cNvPr>
            <p:cNvGrpSpPr/>
            <p:nvPr/>
          </p:nvGrpSpPr>
          <p:grpSpPr>
            <a:xfrm>
              <a:off x="4067914" y="1122112"/>
              <a:ext cx="1163125" cy="1163125"/>
              <a:chOff x="4604854" y="1636002"/>
              <a:chExt cx="3472346" cy="3472346"/>
            </a:xfrm>
          </p:grpSpPr>
          <p:sp>
            <p:nvSpPr>
              <p:cNvPr id="9" name="Ellipse 8">
                <a:extLst>
                  <a:ext uri="{FF2B5EF4-FFF2-40B4-BE49-F238E27FC236}">
                    <a16:creationId xmlns:a16="http://schemas.microsoft.com/office/drawing/2014/main" id="{CF6101C1-1E89-4515-81B4-D5DA64023A0E}"/>
                  </a:ext>
                </a:extLst>
              </p:cNvPr>
              <p:cNvSpPr/>
              <p:nvPr/>
            </p:nvSpPr>
            <p:spPr>
              <a:xfrm>
                <a:off x="4964083" y="2098093"/>
                <a:ext cx="2743200" cy="27432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pic>
            <p:nvPicPr>
              <p:cNvPr id="10" name="Image 9">
                <a:extLst>
                  <a:ext uri="{FF2B5EF4-FFF2-40B4-BE49-F238E27FC236}">
                    <a16:creationId xmlns:a16="http://schemas.microsoft.com/office/drawing/2014/main" id="{ADCDCBBD-6646-495D-95B3-A08584730A6F}"/>
                  </a:ext>
                </a:extLst>
              </p:cNvPr>
              <p:cNvPicPr>
                <a:picLocks noChangeAspect="1"/>
              </p:cNvPicPr>
              <p:nvPr/>
            </p:nvPicPr>
            <p:blipFill>
              <a:blip r:embed="rId3"/>
              <a:stretch>
                <a:fillRect/>
              </a:stretch>
            </p:blipFill>
            <p:spPr>
              <a:xfrm>
                <a:off x="4604854" y="1636002"/>
                <a:ext cx="3472346" cy="3472346"/>
              </a:xfrm>
              <a:prstGeom prst="rect">
                <a:avLst/>
              </a:prstGeom>
            </p:spPr>
          </p:pic>
        </p:grpSp>
        <p:sp>
          <p:nvSpPr>
            <p:cNvPr id="8" name="ZoneTexte 7">
              <a:extLst>
                <a:ext uri="{FF2B5EF4-FFF2-40B4-BE49-F238E27FC236}">
                  <a16:creationId xmlns:a16="http://schemas.microsoft.com/office/drawing/2014/main" id="{6C65982E-7512-4686-B514-DB84BF6AD9D5}"/>
                </a:ext>
              </a:extLst>
            </p:cNvPr>
            <p:cNvSpPr txBox="1"/>
            <p:nvPr/>
          </p:nvSpPr>
          <p:spPr>
            <a:xfrm>
              <a:off x="3849427" y="2239647"/>
              <a:ext cx="1596518" cy="276999"/>
            </a:xfrm>
            <a:prstGeom prst="rect">
              <a:avLst/>
            </a:prstGeom>
            <a:noFill/>
          </p:spPr>
          <p:txBody>
            <a:bodyPr wrap="none" lIns="36000" tIns="0" rIns="36000" bIns="0" rtlCol="0">
              <a:spAutoFit/>
            </a:bodyPr>
            <a:lstStyle/>
            <a:p>
              <a:pPr>
                <a:buClr>
                  <a:schemeClr val="tx2"/>
                </a:buClr>
              </a:pPr>
              <a:r>
                <a:rPr lang="fr-FR" b="1">
                  <a:solidFill>
                    <a:schemeClr val="accent1"/>
                  </a:solidFill>
                </a:rPr>
                <a:t>CLUB X-PAIRS</a:t>
              </a:r>
            </a:p>
          </p:txBody>
        </p:sp>
      </p:grpSp>
      <p:grpSp>
        <p:nvGrpSpPr>
          <p:cNvPr id="11" name="Groupe 10">
            <a:extLst>
              <a:ext uri="{FF2B5EF4-FFF2-40B4-BE49-F238E27FC236}">
                <a16:creationId xmlns:a16="http://schemas.microsoft.com/office/drawing/2014/main" id="{E88FCCF1-4F60-4CF2-B427-4009899C12BD}"/>
              </a:ext>
            </a:extLst>
          </p:cNvPr>
          <p:cNvGrpSpPr/>
          <p:nvPr userDrawn="1"/>
        </p:nvGrpSpPr>
        <p:grpSpPr>
          <a:xfrm>
            <a:off x="6254467" y="1034598"/>
            <a:ext cx="1403483" cy="1482047"/>
            <a:chOff x="6299049" y="1034598"/>
            <a:chExt cx="1403483" cy="1482047"/>
          </a:xfrm>
        </p:grpSpPr>
        <p:grpSp>
          <p:nvGrpSpPr>
            <p:cNvPr id="12" name="Groupe 11">
              <a:extLst>
                <a:ext uri="{FF2B5EF4-FFF2-40B4-BE49-F238E27FC236}">
                  <a16:creationId xmlns:a16="http://schemas.microsoft.com/office/drawing/2014/main" id="{3754646B-D60C-46B2-BDCC-E267C5F6D0DE}"/>
                </a:ext>
              </a:extLst>
            </p:cNvPr>
            <p:cNvGrpSpPr/>
            <p:nvPr/>
          </p:nvGrpSpPr>
          <p:grpSpPr>
            <a:xfrm>
              <a:off x="6299049" y="1034598"/>
              <a:ext cx="1403483" cy="1403483"/>
              <a:chOff x="3683689" y="905832"/>
              <a:chExt cx="1403483" cy="1403483"/>
            </a:xfrm>
          </p:grpSpPr>
          <p:sp>
            <p:nvSpPr>
              <p:cNvPr id="14" name="Ellipse 13">
                <a:extLst>
                  <a:ext uri="{FF2B5EF4-FFF2-40B4-BE49-F238E27FC236}">
                    <a16:creationId xmlns:a16="http://schemas.microsoft.com/office/drawing/2014/main" id="{7796C90E-E88C-49E8-94BB-52D86051987D}"/>
                  </a:ext>
                </a:extLst>
              </p:cNvPr>
              <p:cNvSpPr/>
              <p:nvPr/>
            </p:nvSpPr>
            <p:spPr>
              <a:xfrm>
                <a:off x="3922574" y="1144717"/>
                <a:ext cx="925714" cy="92571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pic>
            <p:nvPicPr>
              <p:cNvPr id="15" name="Image 14">
                <a:extLst>
                  <a:ext uri="{FF2B5EF4-FFF2-40B4-BE49-F238E27FC236}">
                    <a16:creationId xmlns:a16="http://schemas.microsoft.com/office/drawing/2014/main" id="{03FE4225-D37E-4310-BF0B-B205C4D30130}"/>
                  </a:ext>
                </a:extLst>
              </p:cNvPr>
              <p:cNvPicPr>
                <a:picLocks noChangeAspect="1"/>
              </p:cNvPicPr>
              <p:nvPr/>
            </p:nvPicPr>
            <p:blipFill>
              <a:blip r:embed="rId4"/>
              <a:stretch>
                <a:fillRect/>
              </a:stretch>
            </p:blipFill>
            <p:spPr>
              <a:xfrm>
                <a:off x="3683689" y="905832"/>
                <a:ext cx="1403483" cy="1403483"/>
              </a:xfrm>
              <a:prstGeom prst="rect">
                <a:avLst/>
              </a:prstGeom>
            </p:spPr>
          </p:pic>
        </p:grpSp>
        <p:sp>
          <p:nvSpPr>
            <p:cNvPr id="13" name="ZoneTexte 12">
              <a:extLst>
                <a:ext uri="{FF2B5EF4-FFF2-40B4-BE49-F238E27FC236}">
                  <a16:creationId xmlns:a16="http://schemas.microsoft.com/office/drawing/2014/main" id="{CBB1CA69-A8CC-4476-A9C8-518A60972AE4}"/>
                </a:ext>
              </a:extLst>
            </p:cNvPr>
            <p:cNvSpPr txBox="1"/>
            <p:nvPr/>
          </p:nvSpPr>
          <p:spPr>
            <a:xfrm>
              <a:off x="6477127" y="2239646"/>
              <a:ext cx="1047329" cy="276999"/>
            </a:xfrm>
            <a:prstGeom prst="rect">
              <a:avLst/>
            </a:prstGeom>
            <a:noFill/>
          </p:spPr>
          <p:txBody>
            <a:bodyPr wrap="none" lIns="36000" tIns="0" rIns="36000" bIns="0" rtlCol="0">
              <a:spAutoFit/>
            </a:bodyPr>
            <a:lstStyle/>
            <a:p>
              <a:pPr>
                <a:buClr>
                  <a:schemeClr val="tx2"/>
                </a:buClr>
              </a:pPr>
              <a:r>
                <a:rPr lang="fr-FR" b="1">
                  <a:solidFill>
                    <a:schemeClr val="accent1"/>
                  </a:solidFill>
                </a:rPr>
                <a:t>MODULE</a:t>
              </a:r>
            </a:p>
          </p:txBody>
        </p:sp>
      </p:grpSp>
      <p:grpSp>
        <p:nvGrpSpPr>
          <p:cNvPr id="16" name="Groupe 15">
            <a:extLst>
              <a:ext uri="{FF2B5EF4-FFF2-40B4-BE49-F238E27FC236}">
                <a16:creationId xmlns:a16="http://schemas.microsoft.com/office/drawing/2014/main" id="{166C4CAF-7286-4254-818F-23DB3E87E9C3}"/>
              </a:ext>
            </a:extLst>
          </p:cNvPr>
          <p:cNvGrpSpPr/>
          <p:nvPr userDrawn="1"/>
        </p:nvGrpSpPr>
        <p:grpSpPr>
          <a:xfrm>
            <a:off x="2109920" y="1196339"/>
            <a:ext cx="1080000" cy="1320306"/>
            <a:chOff x="1695422" y="1196339"/>
            <a:chExt cx="1080000" cy="1320306"/>
          </a:xfrm>
        </p:grpSpPr>
        <p:grpSp>
          <p:nvGrpSpPr>
            <p:cNvPr id="17" name="Groupe 16">
              <a:extLst>
                <a:ext uri="{FF2B5EF4-FFF2-40B4-BE49-F238E27FC236}">
                  <a16:creationId xmlns:a16="http://schemas.microsoft.com/office/drawing/2014/main" id="{5FA5C0D0-B14C-4C5D-B5E2-D04BB90E5AB5}"/>
                </a:ext>
              </a:extLst>
            </p:cNvPr>
            <p:cNvGrpSpPr/>
            <p:nvPr/>
          </p:nvGrpSpPr>
          <p:grpSpPr>
            <a:xfrm>
              <a:off x="1695422" y="1196339"/>
              <a:ext cx="1080000" cy="1080000"/>
              <a:chOff x="7124081" y="1560947"/>
              <a:chExt cx="3479230" cy="3479230"/>
            </a:xfrm>
          </p:grpSpPr>
          <p:sp>
            <p:nvSpPr>
              <p:cNvPr id="19" name="Ellipse 18">
                <a:extLst>
                  <a:ext uri="{FF2B5EF4-FFF2-40B4-BE49-F238E27FC236}">
                    <a16:creationId xmlns:a16="http://schemas.microsoft.com/office/drawing/2014/main" id="{A3422C9C-AAF8-418B-8FB2-A1FE9F3A0488}"/>
                  </a:ext>
                </a:extLst>
              </p:cNvPr>
              <p:cNvSpPr/>
              <p:nvPr/>
            </p:nvSpPr>
            <p:spPr>
              <a:xfrm>
                <a:off x="7492096" y="1969655"/>
                <a:ext cx="2743200" cy="27432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pic>
            <p:nvPicPr>
              <p:cNvPr id="20" name="Image 19">
                <a:extLst>
                  <a:ext uri="{FF2B5EF4-FFF2-40B4-BE49-F238E27FC236}">
                    <a16:creationId xmlns:a16="http://schemas.microsoft.com/office/drawing/2014/main" id="{0639F72B-32EF-4954-B9D2-E1BF70C966FA}"/>
                  </a:ext>
                </a:extLst>
              </p:cNvPr>
              <p:cNvPicPr>
                <a:picLocks noChangeAspect="1"/>
              </p:cNvPicPr>
              <p:nvPr/>
            </p:nvPicPr>
            <p:blipFill>
              <a:blip r:embed="rId5"/>
              <a:stretch>
                <a:fillRect/>
              </a:stretch>
            </p:blipFill>
            <p:spPr>
              <a:xfrm>
                <a:off x="7124081" y="1560947"/>
                <a:ext cx="3479230" cy="3479230"/>
              </a:xfrm>
              <a:prstGeom prst="rect">
                <a:avLst/>
              </a:prstGeom>
            </p:spPr>
          </p:pic>
        </p:grpSp>
        <p:sp>
          <p:nvSpPr>
            <p:cNvPr id="18" name="ZoneTexte 17">
              <a:extLst>
                <a:ext uri="{FF2B5EF4-FFF2-40B4-BE49-F238E27FC236}">
                  <a16:creationId xmlns:a16="http://schemas.microsoft.com/office/drawing/2014/main" id="{5B7C5035-D9E6-4981-80F6-86B1B8C4B5B5}"/>
                </a:ext>
              </a:extLst>
            </p:cNvPr>
            <p:cNvSpPr txBox="1"/>
            <p:nvPr/>
          </p:nvSpPr>
          <p:spPr>
            <a:xfrm>
              <a:off x="1747119" y="2239646"/>
              <a:ext cx="976605" cy="276999"/>
            </a:xfrm>
            <a:prstGeom prst="rect">
              <a:avLst/>
            </a:prstGeom>
            <a:noFill/>
          </p:spPr>
          <p:txBody>
            <a:bodyPr wrap="none" lIns="36000" tIns="0" rIns="36000" bIns="0" rtlCol="0">
              <a:spAutoFit/>
            </a:bodyPr>
            <a:lstStyle/>
            <a:p>
              <a:pPr>
                <a:buClr>
                  <a:schemeClr val="tx2"/>
                </a:buClr>
              </a:pPr>
              <a:r>
                <a:rPr lang="fr-FR" b="1">
                  <a:solidFill>
                    <a:schemeClr val="accent1"/>
                  </a:solidFill>
                </a:rPr>
                <a:t>NEWBIZ</a:t>
              </a:r>
            </a:p>
          </p:txBody>
        </p:sp>
      </p:grpSp>
      <p:grpSp>
        <p:nvGrpSpPr>
          <p:cNvPr id="21" name="Groupe 20">
            <a:extLst>
              <a:ext uri="{FF2B5EF4-FFF2-40B4-BE49-F238E27FC236}">
                <a16:creationId xmlns:a16="http://schemas.microsoft.com/office/drawing/2014/main" id="{75CEC06F-4416-49CD-9F13-BCDC379AB333}"/>
              </a:ext>
            </a:extLst>
          </p:cNvPr>
          <p:cNvGrpSpPr/>
          <p:nvPr userDrawn="1"/>
        </p:nvGrpSpPr>
        <p:grpSpPr>
          <a:xfrm>
            <a:off x="8391964" y="1237413"/>
            <a:ext cx="1779068" cy="1279232"/>
            <a:chOff x="8391964" y="1237413"/>
            <a:chExt cx="1779068" cy="1279232"/>
          </a:xfrm>
        </p:grpSpPr>
        <p:grpSp>
          <p:nvGrpSpPr>
            <p:cNvPr id="22" name="Groupe 21">
              <a:extLst>
                <a:ext uri="{FF2B5EF4-FFF2-40B4-BE49-F238E27FC236}">
                  <a16:creationId xmlns:a16="http://schemas.microsoft.com/office/drawing/2014/main" id="{B3E97037-05BA-47F8-BEFB-6CE4EB95C626}"/>
                </a:ext>
              </a:extLst>
            </p:cNvPr>
            <p:cNvGrpSpPr/>
            <p:nvPr/>
          </p:nvGrpSpPr>
          <p:grpSpPr>
            <a:xfrm>
              <a:off x="8770542" y="1237413"/>
              <a:ext cx="1021912" cy="1023114"/>
              <a:chOff x="6718293" y="1041401"/>
              <a:chExt cx="3200400" cy="3200400"/>
            </a:xfrm>
          </p:grpSpPr>
          <p:sp>
            <p:nvSpPr>
              <p:cNvPr id="24" name="Ellipse 23">
                <a:extLst>
                  <a:ext uri="{FF2B5EF4-FFF2-40B4-BE49-F238E27FC236}">
                    <a16:creationId xmlns:a16="http://schemas.microsoft.com/office/drawing/2014/main" id="{C101BB92-2689-481E-8F87-6AD1F642928B}"/>
                  </a:ext>
                </a:extLst>
              </p:cNvPr>
              <p:cNvSpPr/>
              <p:nvPr/>
            </p:nvSpPr>
            <p:spPr>
              <a:xfrm>
                <a:off x="6946893" y="1270001"/>
                <a:ext cx="2743200" cy="27432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pic>
            <p:nvPicPr>
              <p:cNvPr id="25" name="Image 24">
                <a:extLst>
                  <a:ext uri="{FF2B5EF4-FFF2-40B4-BE49-F238E27FC236}">
                    <a16:creationId xmlns:a16="http://schemas.microsoft.com/office/drawing/2014/main" id="{154866C4-6078-4D99-8018-70D349ED6F8A}"/>
                  </a:ext>
                </a:extLst>
              </p:cNvPr>
              <p:cNvPicPr>
                <a:picLocks noChangeAspect="1"/>
              </p:cNvPicPr>
              <p:nvPr/>
            </p:nvPicPr>
            <p:blipFill>
              <a:blip r:embed="rId6"/>
              <a:stretch>
                <a:fillRect/>
              </a:stretch>
            </p:blipFill>
            <p:spPr>
              <a:xfrm>
                <a:off x="6718293" y="1041401"/>
                <a:ext cx="3200400" cy="3200400"/>
              </a:xfrm>
              <a:prstGeom prst="rect">
                <a:avLst/>
              </a:prstGeom>
            </p:spPr>
          </p:pic>
        </p:grpSp>
        <p:sp>
          <p:nvSpPr>
            <p:cNvPr id="23" name="ZoneTexte 22">
              <a:extLst>
                <a:ext uri="{FF2B5EF4-FFF2-40B4-BE49-F238E27FC236}">
                  <a16:creationId xmlns:a16="http://schemas.microsoft.com/office/drawing/2014/main" id="{251D2155-5131-4A1F-9BB0-C4DBD9509124}"/>
                </a:ext>
              </a:extLst>
            </p:cNvPr>
            <p:cNvSpPr txBox="1"/>
            <p:nvPr/>
          </p:nvSpPr>
          <p:spPr>
            <a:xfrm>
              <a:off x="8391964" y="2239646"/>
              <a:ext cx="1779068" cy="276999"/>
            </a:xfrm>
            <a:prstGeom prst="rect">
              <a:avLst/>
            </a:prstGeom>
            <a:noFill/>
          </p:spPr>
          <p:txBody>
            <a:bodyPr wrap="none" lIns="36000" tIns="0" rIns="36000" bIns="0" rtlCol="0">
              <a:spAutoFit/>
            </a:bodyPr>
            <a:lstStyle/>
            <a:p>
              <a:pPr>
                <a:buClr>
                  <a:schemeClr val="tx2"/>
                </a:buClr>
              </a:pPr>
              <a:r>
                <a:rPr lang="fr-FR" b="1">
                  <a:solidFill>
                    <a:schemeClr val="accent1"/>
                  </a:solidFill>
                </a:rPr>
                <a:t>POINT MAJEUR</a:t>
              </a:r>
            </a:p>
          </p:txBody>
        </p:sp>
      </p:grpSp>
      <p:grpSp>
        <p:nvGrpSpPr>
          <p:cNvPr id="26" name="Groupe 25">
            <a:extLst>
              <a:ext uri="{FF2B5EF4-FFF2-40B4-BE49-F238E27FC236}">
                <a16:creationId xmlns:a16="http://schemas.microsoft.com/office/drawing/2014/main" id="{ECE9C9D6-A9D2-417B-BCF1-1C7FBB675A7D}"/>
              </a:ext>
            </a:extLst>
          </p:cNvPr>
          <p:cNvGrpSpPr/>
          <p:nvPr userDrawn="1"/>
        </p:nvGrpSpPr>
        <p:grpSpPr>
          <a:xfrm>
            <a:off x="6477127" y="3516541"/>
            <a:ext cx="824815" cy="899338"/>
            <a:chOff x="6477127" y="3516541"/>
            <a:chExt cx="824815" cy="899338"/>
          </a:xfrm>
        </p:grpSpPr>
        <p:grpSp>
          <p:nvGrpSpPr>
            <p:cNvPr id="27" name="Groupe 26">
              <a:extLst>
                <a:ext uri="{FF2B5EF4-FFF2-40B4-BE49-F238E27FC236}">
                  <a16:creationId xmlns:a16="http://schemas.microsoft.com/office/drawing/2014/main" id="{87F87BBE-6508-47B3-8F48-CEB0EEDB097B}"/>
                </a:ext>
              </a:extLst>
            </p:cNvPr>
            <p:cNvGrpSpPr/>
            <p:nvPr/>
          </p:nvGrpSpPr>
          <p:grpSpPr>
            <a:xfrm>
              <a:off x="6477127" y="3516541"/>
              <a:ext cx="824815" cy="824815"/>
              <a:chOff x="3683689" y="905832"/>
              <a:chExt cx="1403483" cy="1403483"/>
            </a:xfrm>
          </p:grpSpPr>
          <p:sp>
            <p:nvSpPr>
              <p:cNvPr id="29" name="Ellipse 28">
                <a:extLst>
                  <a:ext uri="{FF2B5EF4-FFF2-40B4-BE49-F238E27FC236}">
                    <a16:creationId xmlns:a16="http://schemas.microsoft.com/office/drawing/2014/main" id="{E8403DA0-1FCB-4503-98A4-6DC3A3E44F3A}"/>
                  </a:ext>
                </a:extLst>
              </p:cNvPr>
              <p:cNvSpPr/>
              <p:nvPr/>
            </p:nvSpPr>
            <p:spPr>
              <a:xfrm>
                <a:off x="3922574" y="1144717"/>
                <a:ext cx="925714" cy="92571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pic>
            <p:nvPicPr>
              <p:cNvPr id="30" name="Image 29">
                <a:extLst>
                  <a:ext uri="{FF2B5EF4-FFF2-40B4-BE49-F238E27FC236}">
                    <a16:creationId xmlns:a16="http://schemas.microsoft.com/office/drawing/2014/main" id="{28731E75-49E3-4845-8A3B-1C915E49DD79}"/>
                  </a:ext>
                </a:extLst>
              </p:cNvPr>
              <p:cNvPicPr>
                <a:picLocks noChangeAspect="1"/>
              </p:cNvPicPr>
              <p:nvPr/>
            </p:nvPicPr>
            <p:blipFill>
              <a:blip r:embed="rId4"/>
              <a:stretch>
                <a:fillRect/>
              </a:stretch>
            </p:blipFill>
            <p:spPr>
              <a:xfrm>
                <a:off x="3683689" y="905832"/>
                <a:ext cx="1403483" cy="1403483"/>
              </a:xfrm>
              <a:prstGeom prst="rect">
                <a:avLst/>
              </a:prstGeom>
            </p:spPr>
          </p:pic>
        </p:grpSp>
        <p:sp>
          <p:nvSpPr>
            <p:cNvPr id="28" name="ZoneTexte 27">
              <a:extLst>
                <a:ext uri="{FF2B5EF4-FFF2-40B4-BE49-F238E27FC236}">
                  <a16:creationId xmlns:a16="http://schemas.microsoft.com/office/drawing/2014/main" id="{4F8C5ACB-CE42-4D14-B58B-D84A78F0F0E0}"/>
                </a:ext>
              </a:extLst>
            </p:cNvPr>
            <p:cNvSpPr txBox="1"/>
            <p:nvPr/>
          </p:nvSpPr>
          <p:spPr>
            <a:xfrm>
              <a:off x="6528574" y="4231213"/>
              <a:ext cx="721920" cy="184666"/>
            </a:xfrm>
            <a:prstGeom prst="rect">
              <a:avLst/>
            </a:prstGeom>
            <a:noFill/>
          </p:spPr>
          <p:txBody>
            <a:bodyPr wrap="none" lIns="36000" tIns="0" rIns="36000" bIns="0" rtlCol="0">
              <a:spAutoFit/>
            </a:bodyPr>
            <a:lstStyle/>
            <a:p>
              <a:pPr>
                <a:buClr>
                  <a:schemeClr val="tx2"/>
                </a:buClr>
              </a:pPr>
              <a:r>
                <a:rPr lang="fr-FR" sz="1200" b="1">
                  <a:solidFill>
                    <a:schemeClr val="accent1"/>
                  </a:solidFill>
                </a:rPr>
                <a:t>MODULE</a:t>
              </a:r>
            </a:p>
          </p:txBody>
        </p:sp>
      </p:grpSp>
      <p:grpSp>
        <p:nvGrpSpPr>
          <p:cNvPr id="31" name="Groupe 30">
            <a:extLst>
              <a:ext uri="{FF2B5EF4-FFF2-40B4-BE49-F238E27FC236}">
                <a16:creationId xmlns:a16="http://schemas.microsoft.com/office/drawing/2014/main" id="{AE08C2D8-640F-4242-B4B6-8AE54CFDC1D8}"/>
              </a:ext>
            </a:extLst>
          </p:cNvPr>
          <p:cNvGrpSpPr/>
          <p:nvPr userDrawn="1"/>
        </p:nvGrpSpPr>
        <p:grpSpPr>
          <a:xfrm>
            <a:off x="459777" y="1323207"/>
            <a:ext cx="916128" cy="1193127"/>
            <a:chOff x="1610173" y="4050643"/>
            <a:chExt cx="916128" cy="1193127"/>
          </a:xfrm>
        </p:grpSpPr>
        <p:sp>
          <p:nvSpPr>
            <p:cNvPr id="32" name="Ellipse 31">
              <a:extLst>
                <a:ext uri="{FF2B5EF4-FFF2-40B4-BE49-F238E27FC236}">
                  <a16:creationId xmlns:a16="http://schemas.microsoft.com/office/drawing/2014/main" id="{8F187F59-0F71-46ED-B7E3-E7912DFD5613}"/>
                </a:ext>
              </a:extLst>
            </p:cNvPr>
            <p:cNvSpPr/>
            <p:nvPr/>
          </p:nvSpPr>
          <p:spPr>
            <a:xfrm>
              <a:off x="1642475" y="4055816"/>
              <a:ext cx="851526" cy="85152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sp>
          <p:nvSpPr>
            <p:cNvPr id="33" name="ZoneTexte 32">
              <a:extLst>
                <a:ext uri="{FF2B5EF4-FFF2-40B4-BE49-F238E27FC236}">
                  <a16:creationId xmlns:a16="http://schemas.microsoft.com/office/drawing/2014/main" id="{BAE7A697-2341-48F4-B2BE-37918398489F}"/>
                </a:ext>
              </a:extLst>
            </p:cNvPr>
            <p:cNvSpPr txBox="1"/>
            <p:nvPr/>
          </p:nvSpPr>
          <p:spPr>
            <a:xfrm>
              <a:off x="1688843" y="4966771"/>
              <a:ext cx="758788" cy="276999"/>
            </a:xfrm>
            <a:prstGeom prst="rect">
              <a:avLst/>
            </a:prstGeom>
            <a:noFill/>
          </p:spPr>
          <p:txBody>
            <a:bodyPr wrap="none" lIns="36000" tIns="0" rIns="36000" bIns="0" rtlCol="0">
              <a:spAutoFit/>
            </a:bodyPr>
            <a:lstStyle/>
            <a:p>
              <a:pPr>
                <a:buClr>
                  <a:schemeClr val="tx2"/>
                </a:buClr>
              </a:pPr>
              <a:r>
                <a:rPr lang="fr-FR" b="1">
                  <a:solidFill>
                    <a:schemeClr val="accent1"/>
                  </a:solidFill>
                </a:rPr>
                <a:t>LEGAL</a:t>
              </a:r>
            </a:p>
          </p:txBody>
        </p:sp>
        <p:pic>
          <p:nvPicPr>
            <p:cNvPr id="34" name="Image 33">
              <a:extLst>
                <a:ext uri="{FF2B5EF4-FFF2-40B4-BE49-F238E27FC236}">
                  <a16:creationId xmlns:a16="http://schemas.microsoft.com/office/drawing/2014/main" id="{AB25B72D-4742-423E-8AF9-69ECE38401B5}"/>
                </a:ext>
              </a:extLst>
            </p:cNvPr>
            <p:cNvPicPr>
              <a:picLocks noChangeAspect="1"/>
            </p:cNvPicPr>
            <p:nvPr/>
          </p:nvPicPr>
          <p:blipFill>
            <a:blip r:embed="rId7"/>
            <a:stretch>
              <a:fillRect/>
            </a:stretch>
          </p:blipFill>
          <p:spPr>
            <a:xfrm>
              <a:off x="1610173" y="4050643"/>
              <a:ext cx="916128" cy="916128"/>
            </a:xfrm>
            <a:prstGeom prst="rect">
              <a:avLst/>
            </a:prstGeom>
          </p:spPr>
        </p:pic>
      </p:grpSp>
      <p:grpSp>
        <p:nvGrpSpPr>
          <p:cNvPr id="35" name="Groupe 34">
            <a:extLst>
              <a:ext uri="{FF2B5EF4-FFF2-40B4-BE49-F238E27FC236}">
                <a16:creationId xmlns:a16="http://schemas.microsoft.com/office/drawing/2014/main" id="{0B6249EA-0610-48E6-AA2B-A6C946648F29}"/>
              </a:ext>
            </a:extLst>
          </p:cNvPr>
          <p:cNvGrpSpPr/>
          <p:nvPr userDrawn="1"/>
        </p:nvGrpSpPr>
        <p:grpSpPr>
          <a:xfrm>
            <a:off x="5431770" y="3678992"/>
            <a:ext cx="591662" cy="754697"/>
            <a:chOff x="5431770" y="3678992"/>
            <a:chExt cx="591662" cy="754697"/>
          </a:xfrm>
        </p:grpSpPr>
        <p:sp>
          <p:nvSpPr>
            <p:cNvPr id="36" name="ZoneTexte 35">
              <a:extLst>
                <a:ext uri="{FF2B5EF4-FFF2-40B4-BE49-F238E27FC236}">
                  <a16:creationId xmlns:a16="http://schemas.microsoft.com/office/drawing/2014/main" id="{529871DF-E999-4FDA-8D07-5F03A772B369}"/>
                </a:ext>
              </a:extLst>
            </p:cNvPr>
            <p:cNvSpPr txBox="1"/>
            <p:nvPr/>
          </p:nvSpPr>
          <p:spPr>
            <a:xfrm>
              <a:off x="5462821" y="4249023"/>
              <a:ext cx="529559" cy="184666"/>
            </a:xfrm>
            <a:prstGeom prst="rect">
              <a:avLst/>
            </a:prstGeom>
            <a:noFill/>
          </p:spPr>
          <p:txBody>
            <a:bodyPr wrap="none" lIns="36000" tIns="0" rIns="36000" bIns="0" rtlCol="0">
              <a:spAutoFit/>
            </a:bodyPr>
            <a:lstStyle/>
            <a:p>
              <a:pPr>
                <a:buClr>
                  <a:schemeClr val="tx2"/>
                </a:buClr>
              </a:pPr>
              <a:r>
                <a:rPr lang="fr-FR" sz="1200" b="1">
                  <a:solidFill>
                    <a:schemeClr val="accent1"/>
                  </a:solidFill>
                </a:rPr>
                <a:t>LEGAL</a:t>
              </a:r>
            </a:p>
          </p:txBody>
        </p:sp>
        <p:grpSp>
          <p:nvGrpSpPr>
            <p:cNvPr id="37" name="Groupe 36">
              <a:extLst>
                <a:ext uri="{FF2B5EF4-FFF2-40B4-BE49-F238E27FC236}">
                  <a16:creationId xmlns:a16="http://schemas.microsoft.com/office/drawing/2014/main" id="{EA792793-B16F-4106-BF41-FC49D36D089F}"/>
                </a:ext>
              </a:extLst>
            </p:cNvPr>
            <p:cNvGrpSpPr/>
            <p:nvPr/>
          </p:nvGrpSpPr>
          <p:grpSpPr>
            <a:xfrm>
              <a:off x="5431770" y="3678992"/>
              <a:ext cx="591662" cy="570031"/>
              <a:chOff x="4777200" y="3586917"/>
              <a:chExt cx="916128" cy="916128"/>
            </a:xfrm>
          </p:grpSpPr>
          <p:sp>
            <p:nvSpPr>
              <p:cNvPr id="38" name="Ellipse 37">
                <a:extLst>
                  <a:ext uri="{FF2B5EF4-FFF2-40B4-BE49-F238E27FC236}">
                    <a16:creationId xmlns:a16="http://schemas.microsoft.com/office/drawing/2014/main" id="{13D0FC92-2F5D-4870-8FE6-0580B8DA1E3A}"/>
                  </a:ext>
                </a:extLst>
              </p:cNvPr>
              <p:cNvSpPr/>
              <p:nvPr/>
            </p:nvSpPr>
            <p:spPr>
              <a:xfrm>
                <a:off x="4809502" y="3592090"/>
                <a:ext cx="851526" cy="85152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pic>
            <p:nvPicPr>
              <p:cNvPr id="39" name="Image 38">
                <a:extLst>
                  <a:ext uri="{FF2B5EF4-FFF2-40B4-BE49-F238E27FC236}">
                    <a16:creationId xmlns:a16="http://schemas.microsoft.com/office/drawing/2014/main" id="{B2A1E8F0-6460-44B8-9A98-7DD47EF9277C}"/>
                  </a:ext>
                </a:extLst>
              </p:cNvPr>
              <p:cNvPicPr>
                <a:picLocks noChangeAspect="1"/>
              </p:cNvPicPr>
              <p:nvPr/>
            </p:nvPicPr>
            <p:blipFill>
              <a:blip r:embed="rId7"/>
              <a:stretch>
                <a:fillRect/>
              </a:stretch>
            </p:blipFill>
            <p:spPr>
              <a:xfrm>
                <a:off x="4777200" y="3586917"/>
                <a:ext cx="916128" cy="916128"/>
              </a:xfrm>
              <a:prstGeom prst="rect">
                <a:avLst/>
              </a:prstGeom>
            </p:spPr>
          </p:pic>
        </p:grpSp>
      </p:grpSp>
      <p:grpSp>
        <p:nvGrpSpPr>
          <p:cNvPr id="40" name="Groupe 39">
            <a:extLst>
              <a:ext uri="{FF2B5EF4-FFF2-40B4-BE49-F238E27FC236}">
                <a16:creationId xmlns:a16="http://schemas.microsoft.com/office/drawing/2014/main" id="{B058DE63-0AA8-4648-BC8A-0ED6402FB3A3}"/>
              </a:ext>
            </a:extLst>
          </p:cNvPr>
          <p:cNvGrpSpPr/>
          <p:nvPr userDrawn="1"/>
        </p:nvGrpSpPr>
        <p:grpSpPr>
          <a:xfrm>
            <a:off x="8770542" y="3678992"/>
            <a:ext cx="1089648" cy="846224"/>
            <a:chOff x="7454073" y="3587465"/>
            <a:chExt cx="1089648" cy="846224"/>
          </a:xfrm>
        </p:grpSpPr>
        <p:grpSp>
          <p:nvGrpSpPr>
            <p:cNvPr id="41" name="Groupe 40">
              <a:extLst>
                <a:ext uri="{FF2B5EF4-FFF2-40B4-BE49-F238E27FC236}">
                  <a16:creationId xmlns:a16="http://schemas.microsoft.com/office/drawing/2014/main" id="{333A95A7-9791-4471-B196-3B37900171E4}"/>
                </a:ext>
              </a:extLst>
            </p:cNvPr>
            <p:cNvGrpSpPr>
              <a:grpSpLocks/>
            </p:cNvGrpSpPr>
            <p:nvPr/>
          </p:nvGrpSpPr>
          <p:grpSpPr>
            <a:xfrm>
              <a:off x="7657950" y="3587465"/>
              <a:ext cx="684000" cy="684000"/>
              <a:chOff x="4604854" y="1636002"/>
              <a:chExt cx="3472346" cy="3472346"/>
            </a:xfrm>
          </p:grpSpPr>
          <p:sp>
            <p:nvSpPr>
              <p:cNvPr id="43" name="Ellipse 42">
                <a:extLst>
                  <a:ext uri="{FF2B5EF4-FFF2-40B4-BE49-F238E27FC236}">
                    <a16:creationId xmlns:a16="http://schemas.microsoft.com/office/drawing/2014/main" id="{B01B58B7-F3D6-4BFB-9A9D-466BF8FB06C6}"/>
                  </a:ext>
                </a:extLst>
              </p:cNvPr>
              <p:cNvSpPr/>
              <p:nvPr/>
            </p:nvSpPr>
            <p:spPr>
              <a:xfrm>
                <a:off x="4964083" y="2098093"/>
                <a:ext cx="2743200" cy="27432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pic>
            <p:nvPicPr>
              <p:cNvPr id="44" name="Image 43">
                <a:extLst>
                  <a:ext uri="{FF2B5EF4-FFF2-40B4-BE49-F238E27FC236}">
                    <a16:creationId xmlns:a16="http://schemas.microsoft.com/office/drawing/2014/main" id="{C8BB0401-7D9E-4250-AFAA-6713414DA0D9}"/>
                  </a:ext>
                </a:extLst>
              </p:cNvPr>
              <p:cNvPicPr>
                <a:picLocks noChangeAspect="1"/>
              </p:cNvPicPr>
              <p:nvPr/>
            </p:nvPicPr>
            <p:blipFill>
              <a:blip r:embed="rId3"/>
              <a:stretch>
                <a:fillRect/>
              </a:stretch>
            </p:blipFill>
            <p:spPr>
              <a:xfrm>
                <a:off x="4604854" y="1636002"/>
                <a:ext cx="3472346" cy="3472346"/>
              </a:xfrm>
              <a:prstGeom prst="rect">
                <a:avLst/>
              </a:prstGeom>
            </p:spPr>
          </p:pic>
        </p:grpSp>
        <p:sp>
          <p:nvSpPr>
            <p:cNvPr id="42" name="ZoneTexte 41">
              <a:extLst>
                <a:ext uri="{FF2B5EF4-FFF2-40B4-BE49-F238E27FC236}">
                  <a16:creationId xmlns:a16="http://schemas.microsoft.com/office/drawing/2014/main" id="{B4F7194C-E9C8-4C16-A804-A8596A2A7DB2}"/>
                </a:ext>
              </a:extLst>
            </p:cNvPr>
            <p:cNvSpPr txBox="1"/>
            <p:nvPr/>
          </p:nvSpPr>
          <p:spPr>
            <a:xfrm>
              <a:off x="7454073" y="4249023"/>
              <a:ext cx="1089648" cy="184666"/>
            </a:xfrm>
            <a:prstGeom prst="rect">
              <a:avLst/>
            </a:prstGeom>
            <a:noFill/>
          </p:spPr>
          <p:txBody>
            <a:bodyPr wrap="none" lIns="36000" tIns="0" rIns="36000" bIns="0" rtlCol="0">
              <a:spAutoFit/>
            </a:bodyPr>
            <a:lstStyle/>
            <a:p>
              <a:pPr>
                <a:buClr>
                  <a:schemeClr val="tx2"/>
                </a:buClr>
              </a:pPr>
              <a:r>
                <a:rPr lang="fr-FR" sz="1200" b="1">
                  <a:solidFill>
                    <a:schemeClr val="accent1"/>
                  </a:solidFill>
                </a:rPr>
                <a:t>CLUB X-PAIRS</a:t>
              </a:r>
            </a:p>
          </p:txBody>
        </p:sp>
      </p:grpSp>
    </p:spTree>
    <p:extLst>
      <p:ext uri="{BB962C8B-B14F-4D97-AF65-F5344CB8AC3E}">
        <p14:creationId xmlns:p14="http://schemas.microsoft.com/office/powerpoint/2010/main" val="3028222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erbatim">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1739517" y="2421033"/>
            <a:ext cx="9757158" cy="2015936"/>
          </a:xfrm>
        </p:spPr>
        <p:txBody>
          <a:bodyPr anchor="ctr"/>
          <a:lstStyle>
            <a:lvl1pPr marL="0">
              <a:lnSpc>
                <a:spcPct val="110000"/>
              </a:lnSpc>
              <a:spcBef>
                <a:spcPts val="0"/>
              </a:spcBef>
              <a:buFontTx/>
              <a:buNone/>
              <a:defRPr sz="60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Modifier les styles du texte du masque</a:t>
            </a:r>
          </a:p>
        </p:txBody>
      </p:sp>
      <p:pic>
        <p:nvPicPr>
          <p:cNvPr id="11" name="Image 10"/>
          <p:cNvPicPr>
            <a:picLocks noChangeAspect="1"/>
          </p:cNvPicPr>
          <p:nvPr userDrawn="1"/>
        </p:nvPicPr>
        <p:blipFill rotWithShape="1">
          <a:blip r:embed="rId2" cstate="email">
            <a:extLst>
              <a:ext uri="{28A0092B-C50C-407E-A947-70E740481C1C}">
                <a14:useLocalDpi xmlns:a14="http://schemas.microsoft.com/office/drawing/2010/main"/>
              </a:ext>
            </a:extLst>
          </a:blip>
          <a:srcRect l="32541" t="39079" r="33819" b="44274"/>
          <a:stretch/>
        </p:blipFill>
        <p:spPr>
          <a:xfrm>
            <a:off x="9516380" y="6099868"/>
            <a:ext cx="1296145" cy="756084"/>
          </a:xfrm>
          <a:prstGeom prst="rect">
            <a:avLst/>
          </a:prstGeom>
        </p:spPr>
      </p:pic>
      <p:pic>
        <p:nvPicPr>
          <p:cNvPr id="12" name="Image 11"/>
          <p:cNvPicPr>
            <a:picLocks noChangeAspect="1"/>
          </p:cNvPicPr>
          <p:nvPr userDrawn="1"/>
        </p:nvPicPr>
        <p:blipFill rotWithShape="1">
          <a:blip r:embed="rId3" cstate="email">
            <a:extLst>
              <a:ext uri="{28A0092B-C50C-407E-A947-70E740481C1C}">
                <a14:useLocalDpi xmlns:a14="http://schemas.microsoft.com/office/drawing/2010/main"/>
              </a:ext>
            </a:extLst>
          </a:blip>
          <a:srcRect l="33180" t="39933" r="33179" b="43398"/>
          <a:stretch/>
        </p:blipFill>
        <p:spPr>
          <a:xfrm>
            <a:off x="1739517" y="-20812"/>
            <a:ext cx="1296144" cy="756085"/>
          </a:xfrm>
          <a:prstGeom prst="rect">
            <a:avLst/>
          </a:prstGeom>
        </p:spPr>
      </p:pic>
      <p:pic>
        <p:nvPicPr>
          <p:cNvPr id="8" name="Image 7">
            <a:extLst>
              <a:ext uri="{FF2B5EF4-FFF2-40B4-BE49-F238E27FC236}">
                <a16:creationId xmlns:a16="http://schemas.microsoft.com/office/drawing/2014/main" id="{30E94D76-7FEC-4647-AC3A-26E514D791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685861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xergue">
    <p:spTree>
      <p:nvGrpSpPr>
        <p:cNvPr id="1" name=""/>
        <p:cNvGrpSpPr/>
        <p:nvPr/>
      </p:nvGrpSpPr>
      <p:grpSpPr>
        <a:xfrm>
          <a:off x="0" y="0"/>
          <a:ext cx="0" cy="0"/>
          <a:chOff x="0" y="0"/>
          <a:chExt cx="0" cy="0"/>
        </a:xfrm>
      </p:grpSpPr>
      <p:sp>
        <p:nvSpPr>
          <p:cNvPr id="9" name="Espace réservé pour une image  3"/>
          <p:cNvSpPr>
            <a:spLocks noGrp="1"/>
          </p:cNvSpPr>
          <p:nvPr>
            <p:ph type="pic" sz="quarter" idx="14" hasCustomPrompt="1"/>
          </p:nvPr>
        </p:nvSpPr>
        <p:spPr>
          <a:xfrm>
            <a:off x="1725202" y="2072278"/>
            <a:ext cx="2268000" cy="2700000"/>
          </a:xfrm>
          <a:noFill/>
        </p:spPr>
        <p:txBody>
          <a:bodyPr anchor="ctr">
            <a:noAutofit/>
          </a:bodyPr>
          <a:lstStyle>
            <a:lvl1pPr algn="ctr">
              <a:defRPr sz="1200" b="0">
                <a:solidFill>
                  <a:schemeClr val="tx1"/>
                </a:solidFill>
              </a:defRPr>
            </a:lvl1pPr>
          </a:lstStyle>
          <a:p>
            <a:r>
              <a:rPr lang="fr-FR"/>
              <a:t>Pictogramme</a:t>
            </a:r>
          </a:p>
        </p:txBody>
      </p:sp>
      <p:sp>
        <p:nvSpPr>
          <p:cNvPr id="3" name="Espace réservé du pied de page 2"/>
          <p:cNvSpPr>
            <a:spLocks noGrp="1"/>
          </p:cNvSpPr>
          <p:nvPr>
            <p:ph type="ftr" sz="quarter" idx="10"/>
          </p:nvPr>
        </p:nvSpPr>
        <p:spPr/>
        <p:txBody>
          <a:bodyPr/>
          <a:lstStyle/>
          <a:p>
            <a:r>
              <a:rPr lang="fr-FR"/>
              <a:t>Document Confidentiel |  08/11/2018  </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sp>
        <p:nvSpPr>
          <p:cNvPr id="6" name="Espace réservé du texte 7"/>
          <p:cNvSpPr>
            <a:spLocks noGrp="1"/>
          </p:cNvSpPr>
          <p:nvPr>
            <p:ph type="body" sz="quarter" idx="12"/>
          </p:nvPr>
        </p:nvSpPr>
        <p:spPr>
          <a:xfrm>
            <a:off x="4331803" y="2292151"/>
            <a:ext cx="7164871" cy="2273699"/>
          </a:xfrm>
        </p:spPr>
        <p:txBody>
          <a:bodyPr anchor="ctr"/>
          <a:lstStyle>
            <a:lvl1pPr marL="0">
              <a:lnSpc>
                <a:spcPct val="110000"/>
              </a:lnSpc>
              <a:spcBef>
                <a:spcPts val="0"/>
              </a:spcBef>
              <a:buFontTx/>
              <a:buNone/>
              <a:defRPr sz="4500" b="1" i="0"/>
            </a:lvl1pPr>
            <a:lvl2pPr marL="0">
              <a:lnSpc>
                <a:spcPct val="100000"/>
              </a:lnSpc>
              <a:spcBef>
                <a:spcPts val="0"/>
              </a:spcBef>
              <a:buFontTx/>
              <a:buNone/>
              <a:defRPr sz="1600" b="0" i="0"/>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stStyle>
          <a:p>
            <a:pPr lvl="0"/>
            <a:r>
              <a:rPr lang="fr-FR"/>
              <a:t>Modifier les styles du texte du masque</a:t>
            </a:r>
          </a:p>
        </p:txBody>
      </p:sp>
      <p:pic>
        <p:nvPicPr>
          <p:cNvPr id="7" name="Image 6">
            <a:extLst>
              <a:ext uri="{FF2B5EF4-FFF2-40B4-BE49-F238E27FC236}">
                <a16:creationId xmlns:a16="http://schemas.microsoft.com/office/drawing/2014/main" id="{BD46D7B1-468D-9340-9D4E-57B168F001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849780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Document Confidentiel |  08/11/2018  </a:t>
            </a:r>
          </a:p>
        </p:txBody>
      </p:sp>
      <p:sp>
        <p:nvSpPr>
          <p:cNvPr id="8" name="Espace réservé du texte 7"/>
          <p:cNvSpPr>
            <a:spLocks noGrp="1"/>
          </p:cNvSpPr>
          <p:nvPr>
            <p:ph type="body" sz="quarter" idx="12" hasCustomPrompt="1"/>
          </p:nvPr>
        </p:nvSpPr>
        <p:spPr>
          <a:xfrm>
            <a:off x="695325" y="1376772"/>
            <a:ext cx="6732823"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3684825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e + Aplat à droite">
    <p:spTree>
      <p:nvGrpSpPr>
        <p:cNvPr id="1" name=""/>
        <p:cNvGrpSpPr/>
        <p:nvPr/>
      </p:nvGrpSpPr>
      <p:grpSpPr>
        <a:xfrm>
          <a:off x="0" y="0"/>
          <a:ext cx="0" cy="0"/>
          <a:chOff x="0" y="0"/>
          <a:chExt cx="0" cy="0"/>
        </a:xfrm>
      </p:grpSpPr>
      <p:sp>
        <p:nvSpPr>
          <p:cNvPr id="9" name="Rectangle 8"/>
          <p:cNvSpPr/>
          <p:nvPr userDrawn="1"/>
        </p:nvSpPr>
        <p:spPr>
          <a:xfrm>
            <a:off x="7367570" y="597828"/>
            <a:ext cx="4824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Document Confidentiel |  08/11/2018  </a:t>
            </a:r>
          </a:p>
        </p:txBody>
      </p:sp>
      <p:sp>
        <p:nvSpPr>
          <p:cNvPr id="8" name="Espace réservé du texte 7"/>
          <p:cNvSpPr>
            <a:spLocks noGrp="1"/>
          </p:cNvSpPr>
          <p:nvPr>
            <p:ph type="body" sz="quarter" idx="12" hasCustomPrompt="1"/>
          </p:nvPr>
        </p:nvSpPr>
        <p:spPr>
          <a:xfrm>
            <a:off x="695325" y="1376772"/>
            <a:ext cx="5400675"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pic>
        <p:nvPicPr>
          <p:cNvPr id="10" name="Image 9">
            <a:extLst>
              <a:ext uri="{FF2B5EF4-FFF2-40B4-BE49-F238E27FC236}">
                <a16:creationId xmlns:a16="http://schemas.microsoft.com/office/drawing/2014/main" id="{484A17B1-256A-6D41-B041-8BECCFE72A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994525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e + Aplat à gauche">
    <p:spTree>
      <p:nvGrpSpPr>
        <p:cNvPr id="1" name=""/>
        <p:cNvGrpSpPr/>
        <p:nvPr/>
      </p:nvGrpSpPr>
      <p:grpSpPr>
        <a:xfrm>
          <a:off x="0" y="0"/>
          <a:ext cx="0" cy="0"/>
          <a:chOff x="0" y="0"/>
          <a:chExt cx="0" cy="0"/>
        </a:xfrm>
      </p:grpSpPr>
      <p:sp>
        <p:nvSpPr>
          <p:cNvPr id="7" name="Rectangle 6"/>
          <p:cNvSpPr/>
          <p:nvPr userDrawn="1"/>
        </p:nvSpPr>
        <p:spPr>
          <a:xfrm>
            <a:off x="0" y="621384"/>
            <a:ext cx="6168008" cy="6236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Document Confidentiel |  08/11/2018  </a:t>
            </a:r>
          </a:p>
        </p:txBody>
      </p:sp>
      <p:sp>
        <p:nvSpPr>
          <p:cNvPr id="8" name="Espace réservé du texte 7"/>
          <p:cNvSpPr>
            <a:spLocks noGrp="1"/>
          </p:cNvSpPr>
          <p:nvPr>
            <p:ph type="body" sz="quarter" idx="12" hasCustomPrompt="1"/>
          </p:nvPr>
        </p:nvSpPr>
        <p:spPr>
          <a:xfrm>
            <a:off x="6852084" y="1376772"/>
            <a:ext cx="4644516"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475616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e + Aplat 2/3 à gauche">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t>Document Confidentiel |  08/11/2018  </a:t>
            </a:r>
          </a:p>
        </p:txBody>
      </p:sp>
      <p:sp>
        <p:nvSpPr>
          <p:cNvPr id="6" name="Espace réservé du texte 7"/>
          <p:cNvSpPr>
            <a:spLocks noGrp="1"/>
          </p:cNvSpPr>
          <p:nvPr>
            <p:ph type="body" sz="quarter" idx="12" hasCustomPrompt="1"/>
          </p:nvPr>
        </p:nvSpPr>
        <p:spPr>
          <a:xfrm>
            <a:off x="7968208" y="1376772"/>
            <a:ext cx="3528392" cy="2383729"/>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25893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lat + Visuel">
    <p:spTree>
      <p:nvGrpSpPr>
        <p:cNvPr id="1" name=""/>
        <p:cNvGrpSpPr/>
        <p:nvPr/>
      </p:nvGrpSpPr>
      <p:grpSpPr>
        <a:xfrm>
          <a:off x="0" y="0"/>
          <a:ext cx="0" cy="0"/>
          <a:chOff x="0" y="0"/>
          <a:chExt cx="0" cy="0"/>
        </a:xfrm>
      </p:grpSpPr>
      <p:sp>
        <p:nvSpPr>
          <p:cNvPr id="7" name="Rectangle 6"/>
          <p:cNvSpPr/>
          <p:nvPr userDrawn="1"/>
        </p:nvSpPr>
        <p:spPr>
          <a:xfrm>
            <a:off x="0" y="597828"/>
            <a:ext cx="7380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t>Document Confidentiel |  08/11/2018  </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9" name="Espace réservé pour une image  3"/>
          <p:cNvSpPr>
            <a:spLocks noGrp="1"/>
          </p:cNvSpPr>
          <p:nvPr>
            <p:ph type="pic" sz="quarter" idx="14"/>
          </p:nvPr>
        </p:nvSpPr>
        <p:spPr>
          <a:xfrm>
            <a:off x="7367588" y="598170"/>
            <a:ext cx="4824412"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Tree>
    <p:extLst>
      <p:ext uri="{BB962C8B-B14F-4D97-AF65-F5344CB8AC3E}">
        <p14:creationId xmlns:p14="http://schemas.microsoft.com/office/powerpoint/2010/main" val="125732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Partie 1">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11" name="object 5"/>
          <p:cNvSpPr>
            <a:spLocks noChangeAspect="1"/>
          </p:cNvSpPr>
          <p:nvPr userDrawn="1"/>
        </p:nvSpPr>
        <p:spPr>
          <a:xfrm>
            <a:off x="0" y="0"/>
            <a:ext cx="6095572" cy="6885385"/>
          </a:xfrm>
          <a:prstGeom prst="rect">
            <a:avLst/>
          </a:prstGeom>
          <a:blipFill>
            <a:blip r:embed="rId2" cstate="email">
              <a:extLst>
                <a:ext uri="{28A0092B-C50C-407E-A947-70E740481C1C}">
                  <a14:useLocalDpi xmlns:a14="http://schemas.microsoft.com/office/drawing/2010/main"/>
                </a:ext>
              </a:extLst>
            </a:blip>
            <a:stretch>
              <a:fillRect t="-1444"/>
            </a:stretch>
          </a:blipFill>
        </p:spPr>
        <p:txBody>
          <a:bodyPr wrap="square" lIns="0" tIns="0" rIns="0" bIns="0" rtlCol="0"/>
          <a:lstStyle/>
          <a:p>
            <a:endParaRPr sz="662"/>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Tree>
    <p:extLst>
      <p:ext uri="{BB962C8B-B14F-4D97-AF65-F5344CB8AC3E}">
        <p14:creationId xmlns:p14="http://schemas.microsoft.com/office/powerpoint/2010/main" val="833504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7" name="Rectangle 6"/>
          <p:cNvSpPr/>
          <p:nvPr userDrawn="1"/>
        </p:nvSpPr>
        <p:spPr>
          <a:xfrm>
            <a:off x="0" y="597828"/>
            <a:ext cx="12192000" cy="62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t>Document Confidentiel |  08/11/2018  </a:t>
            </a:r>
          </a:p>
        </p:txBody>
      </p:sp>
      <p:sp>
        <p:nvSpPr>
          <p:cNvPr id="6" name="Espace réservé du texte 7"/>
          <p:cNvSpPr>
            <a:spLocks noGrp="1"/>
          </p:cNvSpPr>
          <p:nvPr>
            <p:ph type="body" sz="quarter" idx="12" hasCustomPrompt="1"/>
          </p:nvPr>
        </p:nvSpPr>
        <p:spPr>
          <a:xfrm>
            <a:off x="5447928" y="1627985"/>
            <a:ext cx="6048672" cy="803618"/>
          </a:xfrm>
        </p:spPr>
        <p:txBody>
          <a:bodyPr/>
          <a:lstStyle>
            <a:lvl1pPr marL="0">
              <a:lnSpc>
                <a:spcPct val="100000"/>
              </a:lnSpc>
              <a:spcBef>
                <a:spcPts val="0"/>
              </a:spcBef>
              <a:spcAft>
                <a:spcPts val="1200"/>
              </a:spcAft>
              <a:buFontTx/>
              <a:buNone/>
              <a:defRPr sz="2600" b="1">
                <a:solidFill>
                  <a:schemeClr val="tx1"/>
                </a:solidFill>
              </a:defRPr>
            </a:lvl1pPr>
            <a:lvl2pPr marL="0">
              <a:lnSpc>
                <a:spcPct val="110000"/>
              </a:lnSpc>
              <a:spcBef>
                <a:spcPts val="0"/>
              </a:spcBef>
              <a:buFontTx/>
              <a:buNone/>
              <a:defRPr sz="1600" b="0">
                <a:solidFill>
                  <a:schemeClr val="tx1"/>
                </a:solidFill>
              </a:defRPr>
            </a:lvl2pPr>
            <a:lvl3pPr marL="0">
              <a:lnSpc>
                <a:spcPct val="100000"/>
              </a:lnSpc>
              <a:spcBef>
                <a:spcPts val="0"/>
              </a:spcBef>
              <a:buFontTx/>
              <a:buNone/>
              <a:defRPr sz="1600" b="0">
                <a:solidFill>
                  <a:schemeClr val="tx1"/>
                </a:solidFill>
              </a:defRPr>
            </a:lvl3pPr>
            <a:lvl4pPr marL="0" indent="0">
              <a:lnSpc>
                <a:spcPct val="100000"/>
              </a:lnSpc>
              <a:spcBef>
                <a:spcPts val="0"/>
              </a:spcBef>
              <a:buFontTx/>
              <a:buNone/>
              <a:defRPr sz="1600" b="0">
                <a:solidFill>
                  <a:schemeClr val="tx1"/>
                </a:solidFill>
              </a:defRPr>
            </a:lvl4pPr>
            <a:lvl5pPr marL="0" indent="0">
              <a:lnSpc>
                <a:spcPct val="100000"/>
              </a:lnSpc>
              <a:spcBef>
                <a:spcPts val="0"/>
              </a:spcBef>
              <a:buFontTx/>
              <a:buNone/>
              <a:defRPr sz="1600" b="0">
                <a:solidFill>
                  <a:schemeClr val="tx1"/>
                </a:solidFill>
              </a:defRPr>
            </a:lvl5pPr>
            <a:lvl6pPr>
              <a:defRPr/>
            </a:lvl6pPr>
          </a:lstStyle>
          <a:p>
            <a:r>
              <a:rPr lang="fr-FR"/>
              <a:t>Titre de premier niveau</a:t>
            </a:r>
          </a:p>
          <a:p>
            <a:pPr lvl="1"/>
            <a:r>
              <a:rPr lang="fr-FR"/>
              <a:t>Titre de niveau 2</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11" name="Espace réservé du texte 7"/>
          <p:cNvSpPr>
            <a:spLocks noGrp="1"/>
          </p:cNvSpPr>
          <p:nvPr>
            <p:ph type="body" sz="quarter" idx="16" hasCustomPrompt="1"/>
          </p:nvPr>
        </p:nvSpPr>
        <p:spPr>
          <a:xfrm>
            <a:off x="1349409" y="4006225"/>
            <a:ext cx="3558459" cy="430887"/>
          </a:xfrm>
        </p:spPr>
        <p:txBody>
          <a:bodyPr/>
          <a:lstStyle>
            <a:lvl1pPr marL="0">
              <a:lnSpc>
                <a:spcPct val="100000"/>
              </a:lnSpc>
              <a:spcBef>
                <a:spcPts val="0"/>
              </a:spcBef>
              <a:buFontTx/>
              <a:buNone/>
              <a:defRPr sz="1500" b="1" i="0"/>
            </a:lvl1pPr>
            <a:lvl2pPr marL="0">
              <a:lnSpc>
                <a:spcPct val="100000"/>
              </a:lnSpc>
              <a:spcBef>
                <a:spcPts val="0"/>
              </a:spcBef>
              <a:buFontTx/>
              <a:buNone/>
              <a:defRPr sz="1300" b="0" i="0">
                <a:solidFill>
                  <a:schemeClr val="tx2"/>
                </a:solidFill>
              </a:defRPr>
            </a:lvl2pPr>
            <a:lvl3pPr marL="0">
              <a:lnSpc>
                <a:spcPct val="100000"/>
              </a:lnSpc>
              <a:spcBef>
                <a:spcPts val="0"/>
              </a:spcBef>
              <a:buFontTx/>
              <a:buNone/>
              <a:defRPr sz="1600" b="0" i="0"/>
            </a:lvl3pPr>
            <a:lvl4pPr marL="0" indent="0">
              <a:lnSpc>
                <a:spcPct val="100000"/>
              </a:lnSpc>
              <a:spcBef>
                <a:spcPts val="0"/>
              </a:spcBef>
              <a:buFontTx/>
              <a:buNone/>
              <a:defRPr sz="1600" b="0" i="0"/>
            </a:lvl4pPr>
            <a:lvl5pPr marL="0" indent="0">
              <a:lnSpc>
                <a:spcPct val="100000"/>
              </a:lnSpc>
              <a:spcBef>
                <a:spcPts val="0"/>
              </a:spcBef>
              <a:buFontTx/>
              <a:buNone/>
              <a:defRPr sz="1600" b="0" i="0"/>
            </a:lvl5pPr>
            <a:lvl6pPr>
              <a:defRPr/>
            </a:lvl6pPr>
          </a:lstStyle>
          <a:p>
            <a:r>
              <a:rPr lang="fr-FR"/>
              <a:t>Titre de premier niveau</a:t>
            </a:r>
          </a:p>
          <a:p>
            <a:pPr lvl="1"/>
            <a:r>
              <a:rPr lang="fr-FR"/>
              <a:t>Titre de niveau 2</a:t>
            </a:r>
          </a:p>
        </p:txBody>
      </p:sp>
      <p:sp>
        <p:nvSpPr>
          <p:cNvPr id="13" name="Espace réservé pour une image  3"/>
          <p:cNvSpPr>
            <a:spLocks noGrp="1" noChangeAspect="1"/>
          </p:cNvSpPr>
          <p:nvPr>
            <p:ph type="pic" sz="quarter" idx="14"/>
          </p:nvPr>
        </p:nvSpPr>
        <p:spPr>
          <a:xfrm>
            <a:off x="1342777" y="1587388"/>
            <a:ext cx="2160000" cy="2160000"/>
          </a:xfrm>
          <a:prstGeom prst="ellipse">
            <a:avLst/>
          </a:prstGeo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pic>
        <p:nvPicPr>
          <p:cNvPr id="10" name="Image 9">
            <a:extLst>
              <a:ext uri="{FF2B5EF4-FFF2-40B4-BE49-F238E27FC236}">
                <a16:creationId xmlns:a16="http://schemas.microsoft.com/office/drawing/2014/main" id="{2E123050-E790-3642-8D40-B7FAAF73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085994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e + Visuel à droit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7367588" y="598170"/>
            <a:ext cx="4824412"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Document Confidentiel |  08/11/2018  </a:t>
            </a:r>
          </a:p>
        </p:txBody>
      </p:sp>
      <p:sp>
        <p:nvSpPr>
          <p:cNvPr id="8" name="Espace réservé du texte 7"/>
          <p:cNvSpPr>
            <a:spLocks noGrp="1"/>
          </p:cNvSpPr>
          <p:nvPr>
            <p:ph type="body" sz="quarter" idx="12" hasCustomPrompt="1"/>
          </p:nvPr>
        </p:nvSpPr>
        <p:spPr>
          <a:xfrm>
            <a:off x="695325" y="1376772"/>
            <a:ext cx="5400675"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412951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e + Visuel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70"/>
            <a:ext cx="6192000"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t>Document Confidentiel |  08/11/2018  </a:t>
            </a:r>
          </a:p>
        </p:txBody>
      </p:sp>
      <p:sp>
        <p:nvSpPr>
          <p:cNvPr id="6" name="Espace réservé du texte 7"/>
          <p:cNvSpPr>
            <a:spLocks noGrp="1"/>
          </p:cNvSpPr>
          <p:nvPr>
            <p:ph type="body" sz="quarter" idx="12" hasCustomPrompt="1"/>
          </p:nvPr>
        </p:nvSpPr>
        <p:spPr>
          <a:xfrm>
            <a:off x="6852084" y="1376772"/>
            <a:ext cx="4644516" cy="1940531"/>
          </a:xfrm>
        </p:spPr>
        <p:txBody>
          <a:bodyPr/>
          <a:lstStyle>
            <a:lvl1pPr>
              <a:defRPr/>
            </a:lvl1pPr>
            <a:lvl2pPr>
              <a:defRPr/>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909953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 + Visuel 2/3 à gauche">
    <p:spTree>
      <p:nvGrpSpPr>
        <p:cNvPr id="1" name=""/>
        <p:cNvGrpSpPr/>
        <p:nvPr/>
      </p:nvGrpSpPr>
      <p:grpSpPr>
        <a:xfrm>
          <a:off x="0" y="0"/>
          <a:ext cx="0" cy="0"/>
          <a:chOff x="0" y="0"/>
          <a:chExt cx="0" cy="0"/>
        </a:xfrm>
      </p:grpSpPr>
      <p:sp>
        <p:nvSpPr>
          <p:cNvPr id="4" name="Espace réservé pour une image  3"/>
          <p:cNvSpPr>
            <a:spLocks noGrp="1"/>
          </p:cNvSpPr>
          <p:nvPr>
            <p:ph type="pic" sz="quarter" idx="14"/>
          </p:nvPr>
        </p:nvSpPr>
        <p:spPr>
          <a:xfrm>
            <a:off x="0" y="598170"/>
            <a:ext cx="7380000" cy="6264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t>Document Confidentiel |  08/11/2018  </a:t>
            </a:r>
          </a:p>
        </p:txBody>
      </p:sp>
      <p:sp>
        <p:nvSpPr>
          <p:cNvPr id="6" name="Espace réservé du texte 7"/>
          <p:cNvSpPr>
            <a:spLocks noGrp="1"/>
          </p:cNvSpPr>
          <p:nvPr>
            <p:ph type="body" sz="quarter" idx="12" hasCustomPrompt="1"/>
          </p:nvPr>
        </p:nvSpPr>
        <p:spPr>
          <a:xfrm>
            <a:off x="7968208" y="1376772"/>
            <a:ext cx="3528392" cy="3155223"/>
          </a:xfrm>
        </p:spPr>
        <p:txBody>
          <a:bodyPr/>
          <a:lstStyle>
            <a:lvl1pPr>
              <a:defRPr/>
            </a:lvl1pPr>
            <a:lvl2pPr>
              <a:lnSpc>
                <a:spcPct val="120000"/>
              </a:lnSpc>
              <a:defRPr/>
            </a:lvl2pPr>
            <a:lvl3pPr>
              <a:lnSpc>
                <a:spcPct val="120000"/>
              </a:lnSpc>
              <a:defRPr/>
            </a:lvl3pPr>
            <a:lvl4pPr>
              <a:lnSpc>
                <a:spcPct val="120000"/>
              </a:lnSpc>
              <a:defRPr/>
            </a:lvl4pPr>
            <a:lvl5pPr>
              <a:lnSpc>
                <a:spcPct val="120000"/>
              </a:lnSpc>
              <a:defRPr/>
            </a:lvl5pPr>
            <a:lvl6pPr>
              <a:lnSpc>
                <a:spcPct val="120000"/>
              </a:lnSpc>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003218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Document Confidentiel |  08/11/2018  </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5" name="Espace réservé pour une image  3"/>
          <p:cNvSpPr>
            <a:spLocks noGrp="1"/>
          </p:cNvSpPr>
          <p:nvPr>
            <p:ph type="pic" sz="quarter" idx="14"/>
          </p:nvPr>
        </p:nvSpPr>
        <p:spPr>
          <a:xfrm>
            <a:off x="0"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7" name="Espace réservé du texte 7"/>
          <p:cNvSpPr>
            <a:spLocks noGrp="1"/>
          </p:cNvSpPr>
          <p:nvPr>
            <p:ph type="body" sz="quarter" idx="15" hasCustomPrompt="1"/>
          </p:nvPr>
        </p:nvSpPr>
        <p:spPr>
          <a:xfrm>
            <a:off x="132736" y="5540505"/>
            <a:ext cx="2483668" cy="360099"/>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8" name="Espace réservé pour une image  3"/>
          <p:cNvSpPr>
            <a:spLocks noGrp="1"/>
          </p:cNvSpPr>
          <p:nvPr>
            <p:ph type="pic" sz="quarter" idx="16"/>
          </p:nvPr>
        </p:nvSpPr>
        <p:spPr>
          <a:xfrm>
            <a:off x="3300202"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9" name="Espace réservé du texte 7"/>
          <p:cNvSpPr>
            <a:spLocks noGrp="1"/>
          </p:cNvSpPr>
          <p:nvPr>
            <p:ph type="body" sz="quarter" idx="17" hasCustomPrompt="1"/>
          </p:nvPr>
        </p:nvSpPr>
        <p:spPr>
          <a:xfrm>
            <a:off x="3426368" y="5540505"/>
            <a:ext cx="2483668" cy="360099"/>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0" name="Espace réservé pour une image  3"/>
          <p:cNvSpPr>
            <a:spLocks noGrp="1"/>
          </p:cNvSpPr>
          <p:nvPr>
            <p:ph type="pic" sz="quarter" idx="18"/>
          </p:nvPr>
        </p:nvSpPr>
        <p:spPr>
          <a:xfrm>
            <a:off x="6378101"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11" name="Espace réservé du texte 7"/>
          <p:cNvSpPr>
            <a:spLocks noGrp="1"/>
          </p:cNvSpPr>
          <p:nvPr>
            <p:ph type="body" sz="quarter" idx="19" hasCustomPrompt="1"/>
          </p:nvPr>
        </p:nvSpPr>
        <p:spPr>
          <a:xfrm>
            <a:off x="6504267" y="5540505"/>
            <a:ext cx="2483668" cy="360099"/>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2" name="Espace réservé pour une image  3"/>
          <p:cNvSpPr>
            <a:spLocks noGrp="1"/>
          </p:cNvSpPr>
          <p:nvPr>
            <p:ph type="pic" sz="quarter" idx="20"/>
          </p:nvPr>
        </p:nvSpPr>
        <p:spPr>
          <a:xfrm>
            <a:off x="9456000" y="1368000"/>
            <a:ext cx="2736000" cy="4032000"/>
          </a:xfrm>
          <a:solidFill>
            <a:schemeClr val="bg2"/>
          </a:solidFill>
        </p:spPr>
        <p:txBody>
          <a:bodyPr anchor="ctr">
            <a:noAutofit/>
          </a:bodyPr>
          <a:lstStyle>
            <a:lvl1pPr algn="ctr">
              <a:defRPr sz="1200" b="0">
                <a:solidFill>
                  <a:schemeClr val="tx1"/>
                </a:solidFill>
              </a:defRPr>
            </a:lvl1pPr>
          </a:lstStyle>
          <a:p>
            <a:r>
              <a:rPr lang="fr-FR"/>
              <a:t>Cliquez sur l'icône pour ajouter une image</a:t>
            </a:r>
          </a:p>
        </p:txBody>
      </p:sp>
      <p:sp>
        <p:nvSpPr>
          <p:cNvPr id="13" name="Espace réservé du texte 7"/>
          <p:cNvSpPr>
            <a:spLocks noGrp="1"/>
          </p:cNvSpPr>
          <p:nvPr>
            <p:ph type="body" sz="quarter" idx="21" hasCustomPrompt="1"/>
          </p:nvPr>
        </p:nvSpPr>
        <p:spPr>
          <a:xfrm>
            <a:off x="9582166" y="5540505"/>
            <a:ext cx="2483668" cy="360099"/>
          </a:xfrm>
        </p:spPr>
        <p:txBody>
          <a:bodyPr anchor="t"/>
          <a:lstStyle>
            <a:lvl1pPr marL="0" algn="ctr">
              <a:buFontTx/>
              <a:buNone/>
              <a:defRPr sz="26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Tree>
    <p:extLst>
      <p:ext uri="{BB962C8B-B14F-4D97-AF65-F5344CB8AC3E}">
        <p14:creationId xmlns:p14="http://schemas.microsoft.com/office/powerpoint/2010/main" val="3864619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a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Document Confidentiel |  08/11/2018  </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7" name="Espace réservé du texte 7"/>
          <p:cNvSpPr>
            <a:spLocks noGrp="1"/>
          </p:cNvSpPr>
          <p:nvPr>
            <p:ph type="body" sz="quarter" idx="15" hasCustomPrompt="1"/>
          </p:nvPr>
        </p:nvSpPr>
        <p:spPr>
          <a:xfrm>
            <a:off x="1019436" y="1362834"/>
            <a:ext cx="5076564" cy="553998"/>
          </a:xfrm>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Légende</a:t>
            </a:r>
          </a:p>
        </p:txBody>
      </p:sp>
      <p:sp>
        <p:nvSpPr>
          <p:cNvPr id="14" name="Espace réservé du tableau 13"/>
          <p:cNvSpPr>
            <a:spLocks noGrp="1"/>
          </p:cNvSpPr>
          <p:nvPr>
            <p:ph type="tbl" sz="quarter" idx="22"/>
          </p:nvPr>
        </p:nvSpPr>
        <p:spPr>
          <a:xfrm>
            <a:off x="1019436" y="2168860"/>
            <a:ext cx="5076563" cy="3158450"/>
          </a:xfrm>
          <a:solidFill>
            <a:schemeClr val="bg2"/>
          </a:solidFill>
        </p:spPr>
        <p:txBody>
          <a:bodyPr vert="horz" wrap="square" lIns="36000" tIns="0" rIns="36000" bIns="0" rtlCol="0" anchor="ctr">
            <a:noAutofit/>
          </a:bodyPr>
          <a:lstStyle>
            <a:lvl1pPr>
              <a:defRPr lang="fr-FR" sz="1200" b="0">
                <a:solidFill>
                  <a:schemeClr val="tx1"/>
                </a:solidFill>
              </a:defRPr>
            </a:lvl1pPr>
          </a:lstStyle>
          <a:p>
            <a:pPr lvl="0" algn="ctr"/>
            <a:r>
              <a:rPr lang="fr-FR"/>
              <a:t>Cliquez sur l'icône pour ajouter un tableau</a:t>
            </a:r>
          </a:p>
        </p:txBody>
      </p:sp>
      <p:sp>
        <p:nvSpPr>
          <p:cNvPr id="15" name="Espace réservé du texte 7"/>
          <p:cNvSpPr>
            <a:spLocks noGrp="1"/>
          </p:cNvSpPr>
          <p:nvPr>
            <p:ph type="body" sz="quarter" idx="12" hasCustomPrompt="1"/>
          </p:nvPr>
        </p:nvSpPr>
        <p:spPr>
          <a:xfrm>
            <a:off x="6924092" y="1394194"/>
            <a:ext cx="4572583" cy="2462213"/>
          </a:xfrm>
        </p:spPr>
        <p:txBody>
          <a:bodyPr/>
          <a:lstStyle>
            <a:lvl1pPr marL="0">
              <a:buFontTx/>
              <a:buNone/>
              <a:defRPr sz="4000" b="1" i="0">
                <a:solidFill>
                  <a:schemeClr val="accent1"/>
                </a:solidFill>
              </a:defRPr>
            </a:lvl1pPr>
            <a:lvl2pPr marL="180000" indent="-180000">
              <a:lnSpc>
                <a:spcPct val="100000"/>
              </a:lnSpc>
              <a:spcBef>
                <a:spcPts val="300"/>
              </a:spcBef>
              <a:buFont typeface="Segoe UI" panose="020B0502040204020203" pitchFamily="34" charset="0"/>
              <a:buChar char="›"/>
              <a:defRPr sz="1600" b="0" i="0">
                <a:solidFill>
                  <a:schemeClr val="accent1"/>
                </a:solidFill>
              </a:defRPr>
            </a:lvl2pPr>
            <a:lvl3pPr marL="0">
              <a:buFontTx/>
              <a:buNone/>
              <a:defRPr sz="1600" b="0" i="0">
                <a:solidFill>
                  <a:schemeClr val="accent1"/>
                </a:solidFill>
              </a:defRPr>
            </a:lvl3pPr>
            <a:lvl4pPr marL="0" indent="0">
              <a:buFontTx/>
              <a:buNone/>
              <a:defRPr sz="1600" b="0" i="0">
                <a:solidFill>
                  <a:schemeClr val="accent1"/>
                </a:solidFill>
              </a:defRPr>
            </a:lvl4pPr>
            <a:lvl5pPr marL="0" indent="0">
              <a:buFontTx/>
              <a:buNone/>
              <a:defRPr sz="1600" b="0" i="0">
                <a:solidFill>
                  <a:schemeClr val="accent1"/>
                </a:solidFill>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Tree>
    <p:extLst>
      <p:ext uri="{BB962C8B-B14F-4D97-AF65-F5344CB8AC3E}">
        <p14:creationId xmlns:p14="http://schemas.microsoft.com/office/powerpoint/2010/main" val="2494584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FR"/>
              <a:t>Document Confidentiel |  08/11/2018  </a:t>
            </a:r>
          </a:p>
        </p:txBody>
      </p:sp>
      <p:sp>
        <p:nvSpPr>
          <p:cNvPr id="6" name="Espace réservé du texte 7"/>
          <p:cNvSpPr>
            <a:spLocks noGrp="1"/>
          </p:cNvSpPr>
          <p:nvPr>
            <p:ph type="body" sz="quarter" idx="12" hasCustomPrompt="1"/>
          </p:nvPr>
        </p:nvSpPr>
        <p:spPr>
          <a:xfrm>
            <a:off x="7572164" y="1376772"/>
            <a:ext cx="3924436" cy="2383729"/>
          </a:xfrm>
        </p:spPr>
        <p:txBody>
          <a:bodyPr/>
          <a:lstStyle>
            <a:lvl1pPr>
              <a:defRPr/>
            </a:lvl1pPr>
            <a:lvl2pPr>
              <a:defRPr b="1"/>
            </a:lvl2pPr>
            <a:lvl3pPr>
              <a:defRPr/>
            </a:lvl3pPr>
            <a:lvl4pPr>
              <a:defRPr/>
            </a:lvl4pPr>
            <a:lvl5pPr>
              <a:defRPr/>
            </a:lvl5pPr>
            <a:lvl6pPr>
              <a:defRPr/>
            </a:lvl6pPr>
          </a:lstStyle>
          <a:p>
            <a:r>
              <a:rPr lang="fr-FR"/>
              <a:t>Titre de premier niveau</a:t>
            </a:r>
          </a:p>
          <a:p>
            <a:pPr lvl="1"/>
            <a:r>
              <a:rPr lang="fr-FR"/>
              <a:t>Titre de niveau 2</a:t>
            </a:r>
          </a:p>
          <a:p>
            <a:pPr lvl="2"/>
            <a:r>
              <a:rPr lang="fr-FR"/>
              <a:t>Introduction, texte courant, </a:t>
            </a:r>
            <a:r>
              <a:rPr lang="fr-FR" u="sng"/>
              <a:t>niveau</a:t>
            </a:r>
            <a:r>
              <a:rPr lang="fr-FR"/>
              <a:t> 3</a:t>
            </a:r>
          </a:p>
          <a:p>
            <a:pPr lvl="3"/>
            <a:r>
              <a:rPr lang="fr-FR"/>
              <a:t>Liste à puces, énumération, niveau 4</a:t>
            </a:r>
          </a:p>
          <a:p>
            <a:pPr lvl="4"/>
            <a:r>
              <a:rPr lang="fr-FR"/>
              <a:t>Liste à puces, énumération, niveau 5</a:t>
            </a:r>
          </a:p>
          <a:p>
            <a:pPr lvl="5"/>
            <a:r>
              <a:rPr lang="fr-FR"/>
              <a:t>Liste à puces, énumération, niveau 6</a:t>
            </a:r>
          </a:p>
        </p:txBody>
      </p:sp>
      <p:sp>
        <p:nvSpPr>
          <p:cNvPr id="8" name="Espace réservé du numéro de diapositive 7"/>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9" name="Espace réservé du graphique 5"/>
          <p:cNvSpPr>
            <a:spLocks noGrp="1"/>
          </p:cNvSpPr>
          <p:nvPr>
            <p:ph type="chart" sz="quarter" idx="23"/>
          </p:nvPr>
        </p:nvSpPr>
        <p:spPr>
          <a:xfrm>
            <a:off x="704337" y="1700808"/>
            <a:ext cx="5931723" cy="3672408"/>
          </a:xfrm>
          <a:solidFill>
            <a:schemeClr val="bg2"/>
          </a:solidFill>
        </p:spPr>
        <p:txBody>
          <a:bodyPr vert="horz" wrap="square" lIns="36000" tIns="0" rIns="36000" bIns="0" rtlCol="0" anchor="ctr">
            <a:noAutofit/>
          </a:bodyPr>
          <a:lstStyle>
            <a:lvl1pPr algn="ctr">
              <a:defRPr lang="fr-FR" sz="1200" b="0">
                <a:solidFill>
                  <a:schemeClr val="tx1"/>
                </a:solidFill>
              </a:defRPr>
            </a:lvl1pPr>
          </a:lstStyle>
          <a:p>
            <a:pPr lvl="0" algn="ctr"/>
            <a:r>
              <a:rPr lang="fr-FR"/>
              <a:t>Cliquez sur l'icône pour ajouter un graphique</a:t>
            </a:r>
          </a:p>
        </p:txBody>
      </p:sp>
    </p:spTree>
    <p:extLst>
      <p:ext uri="{BB962C8B-B14F-4D97-AF65-F5344CB8AC3E}">
        <p14:creationId xmlns:p14="http://schemas.microsoft.com/office/powerpoint/2010/main" val="2764397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blocs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Document Confidentiel |  08/11/2018  </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
        <p:nvSpPr>
          <p:cNvPr id="7" name="Espace réservé du texte 7"/>
          <p:cNvSpPr>
            <a:spLocks noGrp="1"/>
          </p:cNvSpPr>
          <p:nvPr>
            <p:ph type="body" sz="quarter" idx="15" hasCustomPrompt="1"/>
          </p:nvPr>
        </p:nvSpPr>
        <p:spPr>
          <a:xfrm>
            <a:off x="1019436" y="1362834"/>
            <a:ext cx="5076564" cy="553998"/>
          </a:xfrm>
          <a:ln>
            <a:noFill/>
          </a:ln>
        </p:spPr>
        <p:txBody>
          <a:bodyPr anchor="t"/>
          <a:lstStyle>
            <a:lvl1pPr marL="0" algn="l">
              <a:buFontTx/>
              <a:buNone/>
              <a:defRPr sz="4000" b="1" i="0">
                <a:solidFill>
                  <a:schemeClr val="tx2"/>
                </a:solidFill>
              </a:defRPr>
            </a:lvl1pPr>
            <a:lvl2pPr marL="0">
              <a:buFontTx/>
              <a:buNone/>
              <a:defRPr sz="2200" b="0" i="0">
                <a:solidFill>
                  <a:schemeClr val="bg1"/>
                </a:solidFill>
              </a:defRPr>
            </a:lvl2pPr>
            <a:lvl3pPr marL="0">
              <a:buFontTx/>
              <a:buNone/>
              <a:defRPr sz="2200" b="0" i="0">
                <a:solidFill>
                  <a:schemeClr val="bg1"/>
                </a:solidFill>
              </a:defRPr>
            </a:lvl3pPr>
            <a:lvl4pPr marL="0" indent="0">
              <a:buFontTx/>
              <a:buNone/>
              <a:defRPr sz="2200" b="0" i="0">
                <a:solidFill>
                  <a:schemeClr val="bg1"/>
                </a:solidFill>
              </a:defRPr>
            </a:lvl4pPr>
            <a:lvl5pPr marL="0" indent="0">
              <a:buFontTx/>
              <a:buNone/>
              <a:defRPr sz="2200" b="0" i="0">
                <a:solidFill>
                  <a:schemeClr val="bg1"/>
                </a:solidFill>
              </a:defRPr>
            </a:lvl5pPr>
          </a:lstStyle>
          <a:p>
            <a:pPr lvl="0"/>
            <a:r>
              <a:rPr lang="fr-FR"/>
              <a:t>Titre</a:t>
            </a:r>
          </a:p>
        </p:txBody>
      </p:sp>
      <p:sp>
        <p:nvSpPr>
          <p:cNvPr id="8" name="Espace réservé du texte 7"/>
          <p:cNvSpPr>
            <a:spLocks noGrp="1"/>
          </p:cNvSpPr>
          <p:nvPr>
            <p:ph type="body" sz="quarter" idx="12" hasCustomPrompt="1"/>
          </p:nvPr>
        </p:nvSpPr>
        <p:spPr>
          <a:xfrm>
            <a:off x="1163453" y="3942968"/>
            <a:ext cx="2268251" cy="707886"/>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9" name="Espace réservé du texte 7"/>
          <p:cNvSpPr>
            <a:spLocks noGrp="1"/>
          </p:cNvSpPr>
          <p:nvPr>
            <p:ph type="body" sz="quarter" idx="16" hasCustomPrompt="1"/>
          </p:nvPr>
        </p:nvSpPr>
        <p:spPr>
          <a:xfrm>
            <a:off x="3683732" y="3945250"/>
            <a:ext cx="2268251" cy="707886"/>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10" name="Espace réservé du texte 7"/>
          <p:cNvSpPr>
            <a:spLocks noGrp="1"/>
          </p:cNvSpPr>
          <p:nvPr>
            <p:ph type="body" sz="quarter" idx="17" hasCustomPrompt="1"/>
          </p:nvPr>
        </p:nvSpPr>
        <p:spPr>
          <a:xfrm>
            <a:off x="6168008" y="3942968"/>
            <a:ext cx="2268251" cy="707886"/>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
        <p:nvSpPr>
          <p:cNvPr id="12" name="Espace réservé du texte 7"/>
          <p:cNvSpPr>
            <a:spLocks noGrp="1"/>
          </p:cNvSpPr>
          <p:nvPr>
            <p:ph type="body" sz="quarter" idx="18" hasCustomPrompt="1"/>
          </p:nvPr>
        </p:nvSpPr>
        <p:spPr>
          <a:xfrm>
            <a:off x="8699718" y="3945250"/>
            <a:ext cx="2268251" cy="707886"/>
          </a:xfrm>
        </p:spPr>
        <p:txBody>
          <a:bodyPr/>
          <a:lstStyle>
            <a:lvl1pPr marL="0">
              <a:buFontTx/>
              <a:buNone/>
              <a:defRPr sz="4000" b="1" i="0">
                <a:solidFill>
                  <a:schemeClr val="accent1"/>
                </a:solidFill>
              </a:defRPr>
            </a:lvl1pPr>
            <a:lvl2pPr marL="108000" indent="-108000">
              <a:lnSpc>
                <a:spcPct val="100000"/>
              </a:lnSpc>
              <a:spcBef>
                <a:spcPts val="0"/>
              </a:spcBef>
              <a:buFont typeface="Segoe UI" panose="020B0502040204020203" pitchFamily="34" charset="0"/>
              <a:buChar char="›"/>
              <a:defRPr sz="1000" b="0" i="0">
                <a:solidFill>
                  <a:schemeClr val="tx2"/>
                </a:solidFill>
              </a:defRPr>
            </a:lvl2pPr>
            <a:lvl3pPr marL="0">
              <a:buFontTx/>
              <a:buNone/>
              <a:defRPr sz="1600" b="0" i="0"/>
            </a:lvl3pPr>
            <a:lvl4pPr marL="0" indent="0">
              <a:buFontTx/>
              <a:buNone/>
              <a:defRPr sz="1600" b="0" i="0"/>
            </a:lvl4pPr>
            <a:lvl5pPr marL="0" indent="0">
              <a:buFontTx/>
              <a:buNone/>
              <a:defRPr sz="1600" b="0" i="0"/>
            </a:lvl5pPr>
          </a:lstStyle>
          <a:p>
            <a:pPr lvl="0"/>
            <a:r>
              <a:rPr lang="fr-FR"/>
              <a:t>Niveau 1</a:t>
            </a:r>
          </a:p>
          <a:p>
            <a:pPr lvl="1"/>
            <a:r>
              <a:rPr lang="fr-FR"/>
              <a:t>Deuxième niveau</a:t>
            </a:r>
          </a:p>
        </p:txBody>
      </p:sp>
    </p:spTree>
    <p:extLst>
      <p:ext uri="{BB962C8B-B14F-4D97-AF65-F5344CB8AC3E}">
        <p14:creationId xmlns:p14="http://schemas.microsoft.com/office/powerpoint/2010/main" val="2239043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seul">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r>
              <a:rPr lang="fr-FR"/>
              <a:t>Document Confidentiel |  08/11/2018  </a:t>
            </a:r>
          </a:p>
        </p:txBody>
      </p:sp>
      <p:sp>
        <p:nvSpPr>
          <p:cNvPr id="6" name="Espace réservé du numéro de diapositive 5"/>
          <p:cNvSpPr>
            <a:spLocks noGrp="1"/>
          </p:cNvSpPr>
          <p:nvPr>
            <p:ph type="sldNum" sz="quarter" idx="13"/>
          </p:nvPr>
        </p:nvSpPr>
        <p:spPr/>
        <p:txBody>
          <a:bodyPr/>
          <a:lstStyle>
            <a:lvl1pPr algn="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79082411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AQ">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92000" cy="6858000"/>
          </a:xfrm>
          <a:prstGeom prst="rect">
            <a:avLst/>
          </a:prstGeom>
          <a:solidFill>
            <a:srgbClr val="D7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p:cNvSpPr>
            <a:spLocks noGrp="1"/>
          </p:cNvSpPr>
          <p:nvPr>
            <p:ph type="title"/>
          </p:nvPr>
        </p:nvSpPr>
        <p:spPr>
          <a:xfrm>
            <a:off x="6780075" y="2671752"/>
            <a:ext cx="4716599" cy="3031599"/>
          </a:xfrm>
        </p:spPr>
        <p:txBody>
          <a:bodyPr anchor="t"/>
          <a:lstStyle>
            <a:lvl1pPr>
              <a:lnSpc>
                <a:spcPct val="110000"/>
              </a:lnSpc>
              <a:defRPr sz="6000">
                <a:solidFill>
                  <a:schemeClr val="bg1"/>
                </a:solidFill>
              </a:defRPr>
            </a:lvl1pPr>
          </a:lstStyle>
          <a:p>
            <a:r>
              <a:rPr lang="fr-FR"/>
              <a:t>Modifiez le style du titre</a:t>
            </a:r>
          </a:p>
        </p:txBody>
      </p:sp>
      <p:pic>
        <p:nvPicPr>
          <p:cNvPr id="3" name="Image 2">
            <a:extLst>
              <a:ext uri="{FF2B5EF4-FFF2-40B4-BE49-F238E27FC236}">
                <a16:creationId xmlns:a16="http://schemas.microsoft.com/office/drawing/2014/main" id="{8981C53B-4986-204B-8562-304F54D65D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392" y="1268760"/>
            <a:ext cx="4769708" cy="4769708"/>
          </a:xfrm>
          <a:prstGeom prst="rect">
            <a:avLst/>
          </a:prstGeom>
        </p:spPr>
      </p:pic>
    </p:spTree>
    <p:extLst>
      <p:ext uri="{BB962C8B-B14F-4D97-AF65-F5344CB8AC3E}">
        <p14:creationId xmlns:p14="http://schemas.microsoft.com/office/powerpoint/2010/main" val="177665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rtie 2">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456842"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3" name="Espace réservé du texte 2"/>
          <p:cNvSpPr>
            <a:spLocks noGrp="1"/>
          </p:cNvSpPr>
          <p:nvPr>
            <p:ph type="body" idx="1" hasCustomPrompt="1"/>
          </p:nvPr>
        </p:nvSpPr>
        <p:spPr>
          <a:xfrm>
            <a:off x="3969010"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6" name="Image 5">
            <a:extLst>
              <a:ext uri="{FF2B5EF4-FFF2-40B4-BE49-F238E27FC236}">
                <a16:creationId xmlns:a16="http://schemas.microsoft.com/office/drawing/2014/main" id="{0404A102-A05B-7C44-B5C8-205BF870E77C}"/>
              </a:ext>
            </a:extLst>
          </p:cNvPr>
          <p:cNvPicPr preferRelativeResize="0">
            <a:picLocks/>
          </p:cNvPicPr>
          <p:nvPr userDrawn="1"/>
        </p:nvPicPr>
        <p:blipFill rotWithShape="1">
          <a:blip r:embed="rId2" cstate="email">
            <a:extLst>
              <a:ext uri="{28A0092B-C50C-407E-A947-70E740481C1C}">
                <a14:useLocalDpi xmlns:a14="http://schemas.microsoft.com/office/drawing/2010/main"/>
              </a:ext>
            </a:extLst>
          </a:blip>
          <a:srcRect l="47098" b="2441"/>
          <a:stretch/>
        </p:blipFill>
        <p:spPr>
          <a:xfrm>
            <a:off x="0" y="9400"/>
            <a:ext cx="3262645" cy="6848600"/>
          </a:xfrm>
          <a:prstGeom prst="rect">
            <a:avLst/>
          </a:prstGeom>
        </p:spPr>
      </p:pic>
      <p:sp>
        <p:nvSpPr>
          <p:cNvPr id="8"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Modifiez le style du titre</a:t>
            </a:r>
          </a:p>
        </p:txBody>
      </p:sp>
      <p:pic>
        <p:nvPicPr>
          <p:cNvPr id="9" name="Image 8" descr="Capture d’écran 2018-08-03 à 10.48.57.png"/>
          <p:cNvPicPr>
            <a:picLocks noChangeAspect="1"/>
          </p:cNvPicPr>
          <p:nvPr userDrawn="1"/>
        </p:nvPicPr>
        <p:blipFill rotWithShape="1">
          <a:blip r:embed="rId3">
            <a:extLst>
              <a:ext uri="{28A0092B-C50C-407E-A947-70E740481C1C}">
                <a14:useLocalDpi xmlns:a14="http://schemas.microsoft.com/office/drawing/2010/main" val="0"/>
              </a:ext>
            </a:extLst>
          </a:blip>
          <a:srcRect l="4982"/>
          <a:stretch/>
        </p:blipFill>
        <p:spPr>
          <a:xfrm>
            <a:off x="0" y="44624"/>
            <a:ext cx="3263008" cy="332656"/>
          </a:xfrm>
          <a:prstGeom prst="rect">
            <a:avLst/>
          </a:prstGeom>
        </p:spPr>
      </p:pic>
      <p:pic>
        <p:nvPicPr>
          <p:cNvPr id="2" name="Image 1">
            <a:extLst>
              <a:ext uri="{FF2B5EF4-FFF2-40B4-BE49-F238E27FC236}">
                <a16:creationId xmlns:a16="http://schemas.microsoft.com/office/drawing/2014/main" id="{A9C10A1B-F01D-4822-A449-2EABE610D013}"/>
              </a:ext>
            </a:extLst>
          </p:cNvPr>
          <p:cNvPicPr>
            <a:picLocks noChangeAspect="1"/>
          </p:cNvPicPr>
          <p:nvPr userDrawn="1"/>
        </p:nvPicPr>
        <p:blipFill>
          <a:blip r:embed="rId4"/>
          <a:stretch>
            <a:fillRect/>
          </a:stretch>
        </p:blipFill>
        <p:spPr>
          <a:xfrm>
            <a:off x="0" y="-1"/>
            <a:ext cx="3263008" cy="332657"/>
          </a:xfrm>
          <a:prstGeom prst="rect">
            <a:avLst/>
          </a:prstGeom>
        </p:spPr>
      </p:pic>
    </p:spTree>
    <p:extLst>
      <p:ext uri="{BB962C8B-B14F-4D97-AF65-F5344CB8AC3E}">
        <p14:creationId xmlns:p14="http://schemas.microsoft.com/office/powerpoint/2010/main" val="3033561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ôture">
    <p:bg>
      <p:bgPr>
        <a:solidFill>
          <a:schemeClr val="accent3"/>
        </a:solidFill>
        <a:effectLst/>
      </p:bgPr>
    </p:bg>
    <p:spTree>
      <p:nvGrpSpPr>
        <p:cNvPr id="1" name=""/>
        <p:cNvGrpSpPr/>
        <p:nvPr/>
      </p:nvGrpSpPr>
      <p:grpSpPr>
        <a:xfrm>
          <a:off x="0" y="0"/>
          <a:ext cx="0" cy="0"/>
          <a:chOff x="0" y="0"/>
          <a:chExt cx="0" cy="0"/>
        </a:xfrm>
      </p:grpSpPr>
      <p:sp>
        <p:nvSpPr>
          <p:cNvPr id="5" name="Sous-titre 2"/>
          <p:cNvSpPr>
            <a:spLocks noGrp="1"/>
          </p:cNvSpPr>
          <p:nvPr>
            <p:ph type="subTitle" idx="1" hasCustomPrompt="1"/>
          </p:nvPr>
        </p:nvSpPr>
        <p:spPr>
          <a:xfrm>
            <a:off x="4505901" y="2805752"/>
            <a:ext cx="6552803" cy="1246495"/>
          </a:xfrm>
        </p:spPr>
        <p:txBody>
          <a:bodyPr/>
          <a:lstStyle>
            <a:lvl1pPr marL="0" indent="0" algn="l">
              <a:lnSpc>
                <a:spcPct val="90000"/>
              </a:lnSpc>
              <a:buNone/>
              <a:defRPr sz="9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Clôture</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21780" y="5856298"/>
            <a:ext cx="1440000" cy="680730"/>
          </a:xfrm>
          <a:prstGeom prst="rect">
            <a:avLst/>
          </a:prstGeom>
        </p:spPr>
      </p:pic>
      <p:sp>
        <p:nvSpPr>
          <p:cNvPr id="8" name="object 4"/>
          <p:cNvSpPr/>
          <p:nvPr userDrawn="1"/>
        </p:nvSpPr>
        <p:spPr>
          <a:xfrm>
            <a:off x="1847528" y="908720"/>
            <a:ext cx="2736304" cy="3384376"/>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sz="662"/>
          </a:p>
        </p:txBody>
      </p:sp>
    </p:spTree>
    <p:extLst>
      <p:ext uri="{BB962C8B-B14F-4D97-AF65-F5344CB8AC3E}">
        <p14:creationId xmlns:p14="http://schemas.microsoft.com/office/powerpoint/2010/main" val="2426259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A0B3F-5F48-429B-AB75-FD9C92CEC5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7CD07FE-FF18-4DA1-B0A0-960EC30A6239}"/>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2850757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C1D217-5C5C-434B-936A-38CF964B1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94A3617C-486F-47A1-990F-CE22782F2168}"/>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2694282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03651F-B2E1-4E18-A81B-A65DC9EF33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6F46346-3309-45D1-8246-91BD4F37BA14}"/>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965717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F7ABE2-AD75-42E8-89E2-0CAE78120D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pic>
        <p:nvPicPr>
          <p:cNvPr id="8" name="Image 7">
            <a:extLst>
              <a:ext uri="{FF2B5EF4-FFF2-40B4-BE49-F238E27FC236}">
                <a16:creationId xmlns:a16="http://schemas.microsoft.com/office/drawing/2014/main" id="{468C0D35-CBB2-4E50-B7AD-C6C0ABD966D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465565"/>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Texte</a:t>
            </a:r>
          </a:p>
        </p:txBody>
      </p:sp>
    </p:spTree>
    <p:extLst>
      <p:ext uri="{BB962C8B-B14F-4D97-AF65-F5344CB8AC3E}">
        <p14:creationId xmlns:p14="http://schemas.microsoft.com/office/powerpoint/2010/main" val="366722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hapter 2 - no image">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D3BE1E1-1D5A-4AD2-8F3B-0E519B5481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4240414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86ADC9-DAB5-44AB-9213-DF2BEF02DAC5}"/>
              </a:ext>
            </a:extLst>
          </p:cNvPr>
          <p:cNvPicPr>
            <a:picLocks noChangeAspect="1"/>
          </p:cNvPicPr>
          <p:nvPr userDrawn="1"/>
        </p:nvPicPr>
        <p:blipFill>
          <a:blip r:embed="rId2"/>
          <a:stretch>
            <a:fillRect/>
          </a:stretch>
        </p:blipFill>
        <p:spPr>
          <a:xfrm>
            <a:off x="6121122" y="0"/>
            <a:ext cx="6070879" cy="6858000"/>
          </a:xfrm>
          <a:prstGeom prst="rect">
            <a:avLst/>
          </a:prstGeom>
        </p:spPr>
      </p:pic>
      <p:cxnSp>
        <p:nvCxnSpPr>
          <p:cNvPr id="4" name="Connecteur droit 3">
            <a:extLst>
              <a:ext uri="{FF2B5EF4-FFF2-40B4-BE49-F238E27FC236}">
                <a16:creationId xmlns:a16="http://schemas.microsoft.com/office/drawing/2014/main" id="{381D4133-E65D-4B58-BB08-9EC1A4CBFEC3}"/>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Titre 116">
            <a:extLst>
              <a:ext uri="{FF2B5EF4-FFF2-40B4-BE49-F238E27FC236}">
                <a16:creationId xmlns:a16="http://schemas.microsoft.com/office/drawing/2014/main" id="{D7DCDC4E-73CE-44B3-9B65-D6F4CFED6AE7}"/>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a:t>Titre du chapitre</a:t>
            </a:r>
          </a:p>
        </p:txBody>
      </p:sp>
      <p:pic>
        <p:nvPicPr>
          <p:cNvPr id="6" name="Image 5">
            <a:extLst>
              <a:ext uri="{FF2B5EF4-FFF2-40B4-BE49-F238E27FC236}">
                <a16:creationId xmlns:a16="http://schemas.microsoft.com/office/drawing/2014/main" id="{3974C885-DCDB-4D74-B2FB-14D3517F9D6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896436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49" y="1284916"/>
            <a:ext cx="11426196" cy="4680744"/>
          </a:xfrm>
          <a:prstGeom prst="rect">
            <a:avLst/>
          </a:prstGeom>
        </p:spPr>
        <p:txBody>
          <a:bodyPr>
            <a:noAutofit/>
          </a:bodyPr>
          <a:lstStyle>
            <a:lvl1pPr marL="457189" indent="-457189" algn="just">
              <a:buClr>
                <a:schemeClr val="accent1"/>
              </a:buClr>
              <a:buSzPct val="100000"/>
              <a:buFont typeface="Police système"/>
              <a:buChar char="›"/>
              <a:defRPr sz="2000">
                <a:solidFill>
                  <a:schemeClr val="tx1"/>
                </a:solidFill>
                <a:latin typeface="Segoe UI" panose="020B0502040204020203" pitchFamily="34" charset="0"/>
                <a:cs typeface="Segoe UI" panose="020B0502040204020203" pitchFamily="34" charset="0"/>
              </a:defRPr>
            </a:lvl1pPr>
            <a:lvl2pPr marL="990575" indent="-380990" algn="just">
              <a:buClr>
                <a:schemeClr val="accent1"/>
              </a:buClr>
              <a:buSzPct val="100000"/>
              <a:buFont typeface="Police système"/>
              <a:buChar char="›"/>
              <a:defRPr sz="1400" b="0">
                <a:solidFill>
                  <a:schemeClr val="tx1"/>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1200">
                <a:solidFill>
                  <a:schemeClr val="tx1"/>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6"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12EEA996-4281-492F-9FF5-8B1B17BA94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404244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4" name="Image 3">
            <a:extLst>
              <a:ext uri="{FF2B5EF4-FFF2-40B4-BE49-F238E27FC236}">
                <a16:creationId xmlns:a16="http://schemas.microsoft.com/office/drawing/2014/main" id="{03754E49-9262-48AE-B066-4B9B9497FB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61274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1"/>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n>
                <a:solidFill>
                  <a:sysClr val="windowText" lastClr="000000"/>
                </a:solidFill>
              </a:ln>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p:nvPr>
        </p:nvSpPr>
        <p:spPr>
          <a:xfrm>
            <a:off x="1103049" y="1988841"/>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fr-FR"/>
              <a:t>Cliquez sur l'icône pour ajouter une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fr-FR"/>
              <a:t>Prénom Nom</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fr-FR"/>
              <a:t>Fonction</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fr-FR"/>
              <a:t>Société</a:t>
            </a:r>
          </a:p>
        </p:txBody>
      </p:sp>
      <p:pic>
        <p:nvPicPr>
          <p:cNvPr id="12" name="Image 11">
            <a:extLst>
              <a:ext uri="{FF2B5EF4-FFF2-40B4-BE49-F238E27FC236}">
                <a16:creationId xmlns:a16="http://schemas.microsoft.com/office/drawing/2014/main" id="{54B36B2D-88BE-4ADF-B2B7-D0B98DC0C8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3502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Partie 2">
    <p:bg>
      <p:bgPr>
        <a:solidFill>
          <a:schemeClr val="accent3"/>
        </a:solidFill>
        <a:effectLst/>
      </p:bgPr>
    </p:bg>
    <p:spTree>
      <p:nvGrpSpPr>
        <p:cNvPr id="1" name=""/>
        <p:cNvGrpSpPr/>
        <p:nvPr/>
      </p:nvGrpSpPr>
      <p:grpSpPr>
        <a:xfrm>
          <a:off x="0" y="0"/>
          <a:ext cx="0" cy="0"/>
          <a:chOff x="0" y="0"/>
          <a:chExt cx="0" cy="0"/>
        </a:xfrm>
      </p:grpSpPr>
      <p:sp>
        <p:nvSpPr>
          <p:cNvPr id="9" name="ZoneTexte 8"/>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6" name="Image 5">
            <a:extLst>
              <a:ext uri="{FF2B5EF4-FFF2-40B4-BE49-F238E27FC236}">
                <a16:creationId xmlns:a16="http://schemas.microsoft.com/office/drawing/2014/main" id="{0404A102-A05B-7C44-B5C8-205BF870E77C}"/>
              </a:ext>
            </a:extLst>
          </p:cNvPr>
          <p:cNvPicPr preferRelativeResize="0">
            <a:picLocks/>
          </p:cNvPicPr>
          <p:nvPr userDrawn="1"/>
        </p:nvPicPr>
        <p:blipFill rotWithShape="1">
          <a:blip r:embed="rId2" cstate="email">
            <a:extLst>
              <a:ext uri="{28A0092B-C50C-407E-A947-70E740481C1C}">
                <a14:useLocalDpi xmlns:a14="http://schemas.microsoft.com/office/drawing/2010/main"/>
              </a:ext>
            </a:extLst>
          </a:blip>
          <a:srcRect l="1168" b="2441"/>
          <a:stretch/>
        </p:blipFill>
        <p:spPr>
          <a:xfrm>
            <a:off x="1" y="9400"/>
            <a:ext cx="6095323" cy="6848600"/>
          </a:xfrm>
          <a:prstGeom prst="rect">
            <a:avLst/>
          </a:prstGeom>
        </p:spPr>
      </p:pic>
      <p:pic>
        <p:nvPicPr>
          <p:cNvPr id="4" name="Image 3" descr="Capture d’écran 2018-08-03 à 10.48.57.png"/>
          <p:cNvPicPr>
            <a:picLocks noChangeAspect="1"/>
          </p:cNvPicPr>
          <p:nvPr userDrawn="1"/>
        </p:nvPicPr>
        <p:blipFill rotWithShape="1">
          <a:blip r:embed="rId3">
            <a:extLst>
              <a:ext uri="{28A0092B-C50C-407E-A947-70E740481C1C}">
                <a14:useLocalDpi xmlns:a14="http://schemas.microsoft.com/office/drawing/2010/main" val="0"/>
              </a:ext>
            </a:extLst>
          </a:blip>
          <a:srcRect l="1544"/>
          <a:stretch/>
        </p:blipFill>
        <p:spPr>
          <a:xfrm>
            <a:off x="0" y="0"/>
            <a:ext cx="6096000" cy="332656"/>
          </a:xfrm>
          <a:prstGeom prst="rect">
            <a:avLst/>
          </a:prstGeom>
        </p:spPr>
      </p:pic>
      <p:sp>
        <p:nvSpPr>
          <p:cNvPr id="10"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sp>
        <p:nvSpPr>
          <p:cNvPr id="11"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Modifiez le style du titre</a:t>
            </a:r>
          </a:p>
        </p:txBody>
      </p:sp>
    </p:spTree>
    <p:extLst>
      <p:ext uri="{BB962C8B-B14F-4D97-AF65-F5344CB8AC3E}">
        <p14:creationId xmlns:p14="http://schemas.microsoft.com/office/powerpoint/2010/main" val="1164761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29"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fr-FR"/>
              <a:t>Prénom Nom</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29"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fr-FR"/>
              <a:t>Fonction @Société</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29" y="4002530"/>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fr-FR"/>
              <a:t>Prénom Nom</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29" y="4858438"/>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fr-FR"/>
              <a:t>Fonction @Société</a:t>
            </a:r>
          </a:p>
        </p:txBody>
      </p:sp>
      <p:pic>
        <p:nvPicPr>
          <p:cNvPr id="20" name="Image 19">
            <a:extLst>
              <a:ext uri="{FF2B5EF4-FFF2-40B4-BE49-F238E27FC236}">
                <a16:creationId xmlns:a16="http://schemas.microsoft.com/office/drawing/2014/main" id="{02E285B9-3763-49E8-937B-48E9E96303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496846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6" y="15795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6" y="217013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6" y="311983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6" y="3710388"/>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6" y="466008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6"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pic>
        <p:nvPicPr>
          <p:cNvPr id="16" name="Image 15">
            <a:extLst>
              <a:ext uri="{FF2B5EF4-FFF2-40B4-BE49-F238E27FC236}">
                <a16:creationId xmlns:a16="http://schemas.microsoft.com/office/drawing/2014/main" id="{A7F50B06-86E1-4B51-9E0A-C9A99374B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710839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89" y="215564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89" y="2746203"/>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89" y="3599887"/>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89"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3" y="218086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3" y="277141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3" y="3625101"/>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3" y="4215655"/>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pic>
        <p:nvPicPr>
          <p:cNvPr id="20" name="Image 19">
            <a:extLst>
              <a:ext uri="{FF2B5EF4-FFF2-40B4-BE49-F238E27FC236}">
                <a16:creationId xmlns:a16="http://schemas.microsoft.com/office/drawing/2014/main" id="{2D4EE032-987A-4BF8-918E-0D675FA2C2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433999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fr-FR"/>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59"/>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fr-FR" err="1"/>
              <a:t>Speaker’s</a:t>
            </a:r>
            <a:r>
              <a:rPr lang="fr-FR"/>
              <a:t>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402498"/>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79" y="35627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3693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fr-FR"/>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59"/>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fr-FR" err="1"/>
              <a:t>Speaker’s</a:t>
            </a:r>
            <a:r>
              <a:rPr lang="fr-FR"/>
              <a:t>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528043"/>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3236979"/>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3" name="Image 2">
            <a:extLst>
              <a:ext uri="{FF2B5EF4-FFF2-40B4-BE49-F238E27FC236}">
                <a16:creationId xmlns:a16="http://schemas.microsoft.com/office/drawing/2014/main" id="{7BD13622-68B5-4B98-AAEC-A36326477B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2641275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bg2"/>
                </a:solidFill>
                <a:latin typeface="Segoe UI" panose="020B0502040204020203" pitchFamily="34" charset="0"/>
                <a:cs typeface="Segoe UI" panose="020B0502040204020203" pitchFamily="34" charset="0"/>
              </a:defRPr>
            </a:lvl1pPr>
          </a:lstStyle>
          <a:p>
            <a:pPr lvl="0"/>
            <a:r>
              <a:rPr lang="fr-FR"/>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 typeface="Arial" panose="020B0604020202020204" pitchFamily="34" charset="0"/>
              <a:buNone/>
              <a:defRPr sz="5867" b="0">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EF35957A-8348-654D-8E48-D69C527CD42A}"/>
              </a:ext>
            </a:extLst>
          </p:cNvPr>
          <p:cNvCxnSpPr>
            <a:cxnSpLocks/>
          </p:cNvCxnSpPr>
          <p:nvPr userDrawn="1"/>
        </p:nvCxnSpPr>
        <p:spPr>
          <a:xfrm>
            <a:off x="1583499" y="4773149"/>
            <a:ext cx="5472608"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2546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tx1"/>
                </a:solidFill>
                <a:latin typeface="Segoe UI" panose="020B0502040204020203" pitchFamily="34" charset="0"/>
                <a:cs typeface="Segoe UI" panose="020B0502040204020203" pitchFamily="34" charset="0"/>
              </a:defRPr>
            </a:lvl1pPr>
          </a:lstStyle>
          <a:p>
            <a:pPr lvl="0"/>
            <a:r>
              <a:rPr lang="fr-FR"/>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Tx/>
              <a:buNone/>
              <a:defRPr sz="5867" b="0">
                <a:solidFill>
                  <a:schemeClr val="tx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01551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chemeClr val="tx1">
                  <a:lumMod val="50000"/>
                  <a:lumOff val="50000"/>
                </a:schemeClr>
              </a:solidFill>
              <a:latin typeface="Segoe UI" panose="020B0502040204020203" pitchFamily="34" charset="0"/>
              <a:cs typeface="Segoe UI" panose="020B0502040204020203"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4"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4" y="1316766"/>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6" y="1028734"/>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a:latin typeface="Segoe UI" panose="020B0502040204020203" pitchFamily="34" charset="0"/>
              <a:cs typeface="Segoe UI" panose="020B0502040204020203" pitchFamily="34" charset="0"/>
            </a:endParaRPr>
          </a:p>
        </p:txBody>
      </p:sp>
      <p:pic>
        <p:nvPicPr>
          <p:cNvPr id="7" name="Image 6">
            <a:extLst>
              <a:ext uri="{FF2B5EF4-FFF2-40B4-BE49-F238E27FC236}">
                <a16:creationId xmlns:a16="http://schemas.microsoft.com/office/drawing/2014/main" id="{64BFBCD1-6B74-49FD-B6EA-DAAEB6D0BB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072614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49" y="1284916"/>
            <a:ext cx="11426196" cy="4680744"/>
          </a:xfrm>
          <a:prstGeom prst="rect">
            <a:avLst/>
          </a:prstGeom>
        </p:spPr>
        <p:txBody>
          <a:bodyPr/>
          <a:lstStyle>
            <a:lvl1pPr marL="457189" indent="-457189">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Image 4">
            <a:extLst>
              <a:ext uri="{FF2B5EF4-FFF2-40B4-BE49-F238E27FC236}">
                <a16:creationId xmlns:a16="http://schemas.microsoft.com/office/drawing/2014/main" id="{54FC710E-9984-4652-92CA-5D4CAC674C0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41282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A0B3F-5F48-429B-AB75-FD9C92CEC5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7CD07FE-FF18-4DA1-B0A0-960EC30A6239}"/>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2193704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rtie 3">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2384834"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3" name="Espace réservé du texte 2"/>
          <p:cNvSpPr>
            <a:spLocks noGrp="1"/>
          </p:cNvSpPr>
          <p:nvPr>
            <p:ph type="body" idx="1" hasCustomPrompt="1"/>
          </p:nvPr>
        </p:nvSpPr>
        <p:spPr>
          <a:xfrm>
            <a:off x="386375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l="46473"/>
          <a:stretch/>
        </p:blipFill>
        <p:spPr>
          <a:xfrm>
            <a:off x="0" y="0"/>
            <a:ext cx="3263008" cy="6858000"/>
          </a:xfrm>
          <a:prstGeom prst="rect">
            <a:avLst/>
          </a:prstGeom>
        </p:spPr>
      </p:pic>
      <p:sp>
        <p:nvSpPr>
          <p:cNvPr id="6"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Modifiez le style du titre</a:t>
            </a:r>
          </a:p>
        </p:txBody>
      </p:sp>
    </p:spTree>
    <p:extLst>
      <p:ext uri="{BB962C8B-B14F-4D97-AF65-F5344CB8AC3E}">
        <p14:creationId xmlns:p14="http://schemas.microsoft.com/office/powerpoint/2010/main" val="3598479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C1D217-5C5C-434B-936A-38CF964B1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94A3617C-486F-47A1-990F-CE22782F2168}"/>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2603429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03651F-B2E1-4E18-A81B-A65DC9EF33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sp>
        <p:nvSpPr>
          <p:cNvPr id="4" name="Espace réservé du contenu 129">
            <a:extLst>
              <a:ext uri="{FF2B5EF4-FFF2-40B4-BE49-F238E27FC236}">
                <a16:creationId xmlns:a16="http://schemas.microsoft.com/office/drawing/2014/main" id="{06F46346-3309-45D1-8246-91BD4F37BA14}"/>
              </a:ext>
            </a:extLst>
          </p:cNvPr>
          <p:cNvSpPr>
            <a:spLocks noGrp="1"/>
          </p:cNvSpPr>
          <p:nvPr>
            <p:ph sz="quarter" idx="10" hasCustomPrompt="1"/>
          </p:nvPr>
        </p:nvSpPr>
        <p:spPr>
          <a:xfrm>
            <a:off x="6573827" y="3347849"/>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Date</a:t>
            </a:r>
          </a:p>
        </p:txBody>
      </p:sp>
    </p:spTree>
    <p:extLst>
      <p:ext uri="{BB962C8B-B14F-4D97-AF65-F5344CB8AC3E}">
        <p14:creationId xmlns:p14="http://schemas.microsoft.com/office/powerpoint/2010/main" val="536214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1 E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F7ABE2-AD75-42E8-89E2-0CAE78120D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9"/>
            <a:ext cx="12192000" cy="6857143"/>
          </a:xfrm>
          <a:prstGeom prst="rect">
            <a:avLst/>
          </a:prstGeom>
        </p:spPr>
      </p:pic>
      <p:pic>
        <p:nvPicPr>
          <p:cNvPr id="8" name="Image 7">
            <a:extLst>
              <a:ext uri="{FF2B5EF4-FFF2-40B4-BE49-F238E27FC236}">
                <a16:creationId xmlns:a16="http://schemas.microsoft.com/office/drawing/2014/main" id="{468C0D35-CBB2-4E50-B7AD-C6C0ABD966D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175" r="22511"/>
          <a:stretch/>
        </p:blipFill>
        <p:spPr>
          <a:xfrm>
            <a:off x="0" y="0"/>
            <a:ext cx="6096000" cy="6858000"/>
          </a:xfrm>
          <a:prstGeom prst="rect">
            <a:avLst/>
          </a:prstGeom>
        </p:spPr>
      </p:pic>
      <p:sp>
        <p:nvSpPr>
          <p:cNvPr id="7" name="Espace réservé du contenu 129"/>
          <p:cNvSpPr>
            <a:spLocks noGrp="1"/>
          </p:cNvSpPr>
          <p:nvPr>
            <p:ph sz="quarter" idx="10" hasCustomPrompt="1"/>
          </p:nvPr>
        </p:nvSpPr>
        <p:spPr>
          <a:xfrm>
            <a:off x="6573827" y="3465565"/>
            <a:ext cx="4608512" cy="816091"/>
          </a:xfrm>
          <a:prstGeom prst="rect">
            <a:avLst/>
          </a:prstGeom>
        </p:spPr>
        <p:txBody>
          <a:bodyPr anchor="t"/>
          <a:lstStyle>
            <a:lvl1pPr marL="0" indent="0" algn="l">
              <a:buFontTx/>
              <a:buNone/>
              <a:defRPr lang="fr-FR" sz="1867" b="0" dirty="0">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fr-FR"/>
              <a:t>Texte</a:t>
            </a:r>
          </a:p>
        </p:txBody>
      </p:sp>
    </p:spTree>
    <p:extLst>
      <p:ext uri="{BB962C8B-B14F-4D97-AF65-F5344CB8AC3E}">
        <p14:creationId xmlns:p14="http://schemas.microsoft.com/office/powerpoint/2010/main" val="2086962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Chapter 2 - no image">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D3BE1E1-1D5A-4AD2-8F3B-0E519B5481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750498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86ADC9-DAB5-44AB-9213-DF2BEF02DAC5}"/>
              </a:ext>
            </a:extLst>
          </p:cNvPr>
          <p:cNvPicPr>
            <a:picLocks noChangeAspect="1"/>
          </p:cNvPicPr>
          <p:nvPr userDrawn="1"/>
        </p:nvPicPr>
        <p:blipFill>
          <a:blip r:embed="rId2"/>
          <a:stretch>
            <a:fillRect/>
          </a:stretch>
        </p:blipFill>
        <p:spPr>
          <a:xfrm>
            <a:off x="6121122" y="0"/>
            <a:ext cx="6070879" cy="6858000"/>
          </a:xfrm>
          <a:prstGeom prst="rect">
            <a:avLst/>
          </a:prstGeom>
        </p:spPr>
      </p:pic>
      <p:cxnSp>
        <p:nvCxnSpPr>
          <p:cNvPr id="4" name="Connecteur droit 3">
            <a:extLst>
              <a:ext uri="{FF2B5EF4-FFF2-40B4-BE49-F238E27FC236}">
                <a16:creationId xmlns:a16="http://schemas.microsoft.com/office/drawing/2014/main" id="{381D4133-E65D-4B58-BB08-9EC1A4CBFEC3}"/>
              </a:ext>
            </a:extLst>
          </p:cNvPr>
          <p:cNvCxnSpPr>
            <a:cxnSpLocks/>
          </p:cNvCxnSpPr>
          <p:nvPr userDrawn="1"/>
        </p:nvCxnSpPr>
        <p:spPr>
          <a:xfrm>
            <a:off x="811695" y="2557083"/>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Titre 116">
            <a:extLst>
              <a:ext uri="{FF2B5EF4-FFF2-40B4-BE49-F238E27FC236}">
                <a16:creationId xmlns:a16="http://schemas.microsoft.com/office/drawing/2014/main" id="{D7DCDC4E-73CE-44B3-9B65-D6F4CFED6AE7}"/>
              </a:ext>
            </a:extLst>
          </p:cNvPr>
          <p:cNvSpPr>
            <a:spLocks noGrp="1"/>
          </p:cNvSpPr>
          <p:nvPr>
            <p:ph type="title" hasCustomPrompt="1"/>
          </p:nvPr>
        </p:nvSpPr>
        <p:spPr>
          <a:xfrm>
            <a:off x="707276" y="1770814"/>
            <a:ext cx="8024093" cy="2208245"/>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a:t>Titre du chapitre</a:t>
            </a:r>
          </a:p>
        </p:txBody>
      </p:sp>
      <p:pic>
        <p:nvPicPr>
          <p:cNvPr id="6" name="Image 5">
            <a:extLst>
              <a:ext uri="{FF2B5EF4-FFF2-40B4-BE49-F238E27FC236}">
                <a16:creationId xmlns:a16="http://schemas.microsoft.com/office/drawing/2014/main" id="{3974C885-DCDB-4D74-B2FB-14D3517F9D6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608046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 logo at the bottom">
    <p:spTree>
      <p:nvGrpSpPr>
        <p:cNvPr id="1" name=""/>
        <p:cNvGrpSpPr/>
        <p:nvPr/>
      </p:nvGrpSpPr>
      <p:grpSpPr>
        <a:xfrm>
          <a:off x="0" y="0"/>
          <a:ext cx="0" cy="0"/>
          <a:chOff x="0" y="0"/>
          <a:chExt cx="0" cy="0"/>
        </a:xfrm>
      </p:grpSpPr>
      <p:sp>
        <p:nvSpPr>
          <p:cNvPr id="3" name="Espace réservé du texte 2"/>
          <p:cNvSpPr>
            <a:spLocks noGrp="1"/>
          </p:cNvSpPr>
          <p:nvPr>
            <p:ph type="body" sz="quarter" idx="11" hasCustomPrompt="1"/>
          </p:nvPr>
        </p:nvSpPr>
        <p:spPr>
          <a:xfrm>
            <a:off x="432449" y="1284916"/>
            <a:ext cx="11426196" cy="4680744"/>
          </a:xfrm>
          <a:prstGeom prst="rect">
            <a:avLst/>
          </a:prstGeom>
        </p:spPr>
        <p:txBody>
          <a:bodyPr>
            <a:normAutofit/>
          </a:bodyPr>
          <a:lstStyle>
            <a:lvl1pPr marL="457189" indent="-457189">
              <a:buClr>
                <a:schemeClr val="accent1"/>
              </a:buClr>
              <a:buSzPct val="100000"/>
              <a:buFont typeface="Police système"/>
              <a:buChar char="›"/>
              <a:defRPr sz="2667">
                <a:solidFill>
                  <a:schemeClr val="tx1"/>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tx1"/>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tx1"/>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8" name="Titre 1">
            <a:extLst>
              <a:ext uri="{FF2B5EF4-FFF2-40B4-BE49-F238E27FC236}">
                <a16:creationId xmlns:a16="http://schemas.microsoft.com/office/drawing/2014/main" id="{5B4DFFD7-A543-F243-8BD6-AF24279B98C7}"/>
              </a:ext>
            </a:extLst>
          </p:cNvPr>
          <p:cNvSpPr>
            <a:spLocks noGrp="1"/>
          </p:cNvSpPr>
          <p:nvPr>
            <p:ph type="title" hasCustomPrompt="1"/>
          </p:nvPr>
        </p:nvSpPr>
        <p:spPr>
          <a:xfrm>
            <a:off x="322286" y="186709"/>
            <a:ext cx="11534353"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9" name="Connecteur droit 8">
            <a:extLst>
              <a:ext uri="{FF2B5EF4-FFF2-40B4-BE49-F238E27FC236}">
                <a16:creationId xmlns:a16="http://schemas.microsoft.com/office/drawing/2014/main" id="{8522F196-75F0-454E-8E2C-F652172F4A56}"/>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12EEA996-4281-492F-9FF5-8B1B17BA94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09714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4" name="Image 3">
            <a:extLst>
              <a:ext uri="{FF2B5EF4-FFF2-40B4-BE49-F238E27FC236}">
                <a16:creationId xmlns:a16="http://schemas.microsoft.com/office/drawing/2014/main" id="{03754E49-9262-48AE-B066-4B9B9497FB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167258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SPEAKER</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EE0F10D-9507-4701-B8FC-9DB2D31F7A80}"/>
              </a:ext>
            </a:extLst>
          </p:cNvPr>
          <p:cNvSpPr/>
          <p:nvPr userDrawn="1"/>
        </p:nvSpPr>
        <p:spPr>
          <a:xfrm>
            <a:off x="1199059" y="2084851"/>
            <a:ext cx="3263900" cy="3074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n>
                <a:solidFill>
                  <a:sysClr val="windowText" lastClr="000000"/>
                </a:solidFill>
              </a:ln>
              <a:latin typeface="Segoe UI" panose="020B0502040204020203" pitchFamily="34" charset="0"/>
              <a:cs typeface="Segoe UI" panose="020B0502040204020203" pitchFamily="34" charset="0"/>
            </a:endParaRPr>
          </a:p>
        </p:txBody>
      </p:sp>
      <p:sp>
        <p:nvSpPr>
          <p:cNvPr id="8" name="Espace réservé pour une image  2">
            <a:extLst>
              <a:ext uri="{FF2B5EF4-FFF2-40B4-BE49-F238E27FC236}">
                <a16:creationId xmlns:a16="http://schemas.microsoft.com/office/drawing/2014/main" id="{56342175-1231-45F3-9BE9-F833A11154F1}"/>
              </a:ext>
            </a:extLst>
          </p:cNvPr>
          <p:cNvSpPr>
            <a:spLocks noGrp="1"/>
          </p:cNvSpPr>
          <p:nvPr>
            <p:ph type="pic" sz="quarter" idx="10"/>
          </p:nvPr>
        </p:nvSpPr>
        <p:spPr>
          <a:xfrm>
            <a:off x="1103049" y="1988841"/>
            <a:ext cx="3263900" cy="3071284"/>
          </a:xfrm>
          <a:prstGeom prst="rect">
            <a:avLst/>
          </a:prstGeom>
          <a:solidFill>
            <a:schemeClr val="bg1"/>
          </a:solidFill>
        </p:spPr>
        <p:txBody>
          <a:bodyPr/>
          <a:lstStyle>
            <a:lvl1pPr>
              <a:defRPr sz="1867">
                <a:latin typeface="Segoe UI" panose="020B0502040204020203" pitchFamily="34" charset="0"/>
                <a:cs typeface="Segoe UI" panose="020B0502040204020203" pitchFamily="34" charset="0"/>
              </a:defRPr>
            </a:lvl1pPr>
          </a:lstStyle>
          <a:p>
            <a:r>
              <a:rPr lang="fr-FR"/>
              <a:t>Cliquez sur l'icône pour ajouter une image</a:t>
            </a:r>
          </a:p>
        </p:txBody>
      </p:sp>
      <p:sp>
        <p:nvSpPr>
          <p:cNvPr id="9" name="Espace réservé du texte 8">
            <a:extLst>
              <a:ext uri="{FF2B5EF4-FFF2-40B4-BE49-F238E27FC236}">
                <a16:creationId xmlns:a16="http://schemas.microsoft.com/office/drawing/2014/main" id="{2138A88B-3C8F-4476-9099-FAFBFEAC5AAF}"/>
              </a:ext>
            </a:extLst>
          </p:cNvPr>
          <p:cNvSpPr>
            <a:spLocks noGrp="1"/>
          </p:cNvSpPr>
          <p:nvPr>
            <p:ph type="body" sz="quarter" idx="11" hasCustomPrompt="1"/>
          </p:nvPr>
        </p:nvSpPr>
        <p:spPr>
          <a:xfrm>
            <a:off x="4944301" y="2277533"/>
            <a:ext cx="5664200" cy="670984"/>
          </a:xfrm>
          <a:prstGeom prst="rect">
            <a:avLst/>
          </a:prstGeom>
        </p:spPr>
        <p:txBody>
          <a:bodyPr/>
          <a:lstStyle>
            <a:lvl1pPr marL="0" indent="0">
              <a:buFontTx/>
              <a:buNone/>
              <a:defRPr sz="5333" b="1">
                <a:latin typeface="Segoe UI" panose="020B0502040204020203" pitchFamily="34" charset="0"/>
                <a:cs typeface="Segoe UI" panose="020B0502040204020203" pitchFamily="34" charset="0"/>
              </a:defRPr>
            </a:lvl1pPr>
          </a:lstStyle>
          <a:p>
            <a:pPr lvl="0"/>
            <a:r>
              <a:rPr lang="fr-FR"/>
              <a:t>Prénom Nom</a:t>
            </a:r>
          </a:p>
        </p:txBody>
      </p:sp>
      <p:sp>
        <p:nvSpPr>
          <p:cNvPr id="10" name="Espace réservé du texte 8">
            <a:extLst>
              <a:ext uri="{FF2B5EF4-FFF2-40B4-BE49-F238E27FC236}">
                <a16:creationId xmlns:a16="http://schemas.microsoft.com/office/drawing/2014/main" id="{E4E71599-7661-4780-AF88-1FEF31318140}"/>
              </a:ext>
            </a:extLst>
          </p:cNvPr>
          <p:cNvSpPr>
            <a:spLocks noGrp="1"/>
          </p:cNvSpPr>
          <p:nvPr>
            <p:ph type="body" sz="quarter" idx="12" hasCustomPrompt="1"/>
          </p:nvPr>
        </p:nvSpPr>
        <p:spPr>
          <a:xfrm>
            <a:off x="4944301" y="3188989"/>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fr-FR"/>
              <a:t>Fonction</a:t>
            </a:r>
          </a:p>
        </p:txBody>
      </p:sp>
      <p:sp>
        <p:nvSpPr>
          <p:cNvPr id="11" name="Espace réservé du texte 8">
            <a:extLst>
              <a:ext uri="{FF2B5EF4-FFF2-40B4-BE49-F238E27FC236}">
                <a16:creationId xmlns:a16="http://schemas.microsoft.com/office/drawing/2014/main" id="{8E9CA1E7-F581-48E0-9AF1-801647BC3DF3}"/>
              </a:ext>
            </a:extLst>
          </p:cNvPr>
          <p:cNvSpPr>
            <a:spLocks noGrp="1"/>
          </p:cNvSpPr>
          <p:nvPr>
            <p:ph type="body" sz="quarter" idx="13" hasCustomPrompt="1"/>
          </p:nvPr>
        </p:nvSpPr>
        <p:spPr>
          <a:xfrm>
            <a:off x="4944301" y="4100445"/>
            <a:ext cx="5664200" cy="670984"/>
          </a:xfrm>
          <a:prstGeom prst="rect">
            <a:avLst/>
          </a:prstGeom>
        </p:spPr>
        <p:txBody>
          <a:bodyPr/>
          <a:lstStyle>
            <a:lvl1pPr marL="0" indent="0">
              <a:buFontTx/>
              <a:buNone/>
              <a:defRPr sz="4800" b="0">
                <a:latin typeface="Segoe UI" panose="020B0502040204020203" pitchFamily="34" charset="0"/>
                <a:cs typeface="Segoe UI" panose="020B0502040204020203" pitchFamily="34" charset="0"/>
              </a:defRPr>
            </a:lvl1pPr>
          </a:lstStyle>
          <a:p>
            <a:pPr lvl="0"/>
            <a:r>
              <a:rPr lang="fr-FR"/>
              <a:t>Société</a:t>
            </a:r>
          </a:p>
        </p:txBody>
      </p:sp>
      <p:pic>
        <p:nvPicPr>
          <p:cNvPr id="12" name="Image 11">
            <a:extLst>
              <a:ext uri="{FF2B5EF4-FFF2-40B4-BE49-F238E27FC236}">
                <a16:creationId xmlns:a16="http://schemas.microsoft.com/office/drawing/2014/main" id="{54B36B2D-88BE-4ADF-B2B7-D0B98DC0C8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689083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68E478-C59B-4789-9F49-CD48F6EF2344}"/>
              </a:ext>
            </a:extLst>
          </p:cNvPr>
          <p:cNvSpPr/>
          <p:nvPr userDrawn="1"/>
        </p:nvSpPr>
        <p:spPr>
          <a:xfrm>
            <a:off x="2922368" y="1905128"/>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3" name="Espace réservé pour une image  4">
            <a:extLst>
              <a:ext uri="{FF2B5EF4-FFF2-40B4-BE49-F238E27FC236}">
                <a16:creationId xmlns:a16="http://schemas.microsoft.com/office/drawing/2014/main" id="{9D4E6D24-F85C-4C6C-8647-BA37CF58B651}"/>
              </a:ext>
            </a:extLst>
          </p:cNvPr>
          <p:cNvSpPr>
            <a:spLocks noGrp="1"/>
          </p:cNvSpPr>
          <p:nvPr>
            <p:ph type="pic" sz="quarter" idx="10"/>
          </p:nvPr>
        </p:nvSpPr>
        <p:spPr>
          <a:xfrm>
            <a:off x="2831637" y="1794284"/>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14" name="Espace réservé du contenu 20">
            <a:extLst>
              <a:ext uri="{FF2B5EF4-FFF2-40B4-BE49-F238E27FC236}">
                <a16:creationId xmlns:a16="http://schemas.microsoft.com/office/drawing/2014/main" id="{BF9040F5-1102-4533-8001-00A2128067A6}"/>
              </a:ext>
            </a:extLst>
          </p:cNvPr>
          <p:cNvSpPr>
            <a:spLocks noGrp="1"/>
          </p:cNvSpPr>
          <p:nvPr>
            <p:ph sz="quarter" idx="13" hasCustomPrompt="1"/>
          </p:nvPr>
        </p:nvSpPr>
        <p:spPr>
          <a:xfrm>
            <a:off x="4835529" y="1794284"/>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fr-FR"/>
              <a:t>Prénom Nom</a:t>
            </a:r>
          </a:p>
        </p:txBody>
      </p:sp>
      <p:sp>
        <p:nvSpPr>
          <p:cNvPr id="15" name="Espace réservé du contenu 20">
            <a:extLst>
              <a:ext uri="{FF2B5EF4-FFF2-40B4-BE49-F238E27FC236}">
                <a16:creationId xmlns:a16="http://schemas.microsoft.com/office/drawing/2014/main" id="{A2170AD3-B4B1-4A8E-9277-1B5F7F175FFD}"/>
              </a:ext>
            </a:extLst>
          </p:cNvPr>
          <p:cNvSpPr>
            <a:spLocks noGrp="1"/>
          </p:cNvSpPr>
          <p:nvPr>
            <p:ph sz="quarter" idx="14" hasCustomPrompt="1"/>
          </p:nvPr>
        </p:nvSpPr>
        <p:spPr>
          <a:xfrm>
            <a:off x="4835529" y="2650192"/>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fr-FR"/>
              <a:t>Fonction @Société</a:t>
            </a:r>
          </a:p>
        </p:txBody>
      </p:sp>
      <p:sp>
        <p:nvSpPr>
          <p:cNvPr id="16" name="Rectangle 15">
            <a:extLst>
              <a:ext uri="{FF2B5EF4-FFF2-40B4-BE49-F238E27FC236}">
                <a16:creationId xmlns:a16="http://schemas.microsoft.com/office/drawing/2014/main" id="{56D332C3-35FA-429F-9094-B4A7A5D53849}"/>
              </a:ext>
            </a:extLst>
          </p:cNvPr>
          <p:cNvSpPr/>
          <p:nvPr userDrawn="1"/>
        </p:nvSpPr>
        <p:spPr>
          <a:xfrm>
            <a:off x="2922368" y="4113373"/>
            <a:ext cx="1523872" cy="152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7" name="Espace réservé pour une image  4">
            <a:extLst>
              <a:ext uri="{FF2B5EF4-FFF2-40B4-BE49-F238E27FC236}">
                <a16:creationId xmlns:a16="http://schemas.microsoft.com/office/drawing/2014/main" id="{2A5C4AAF-9FF8-4FF6-AFBB-FAEA547017E8}"/>
              </a:ext>
            </a:extLst>
          </p:cNvPr>
          <p:cNvSpPr>
            <a:spLocks noGrp="1"/>
          </p:cNvSpPr>
          <p:nvPr>
            <p:ph type="pic" sz="quarter" idx="15"/>
          </p:nvPr>
        </p:nvSpPr>
        <p:spPr>
          <a:xfrm>
            <a:off x="2831637" y="4002529"/>
            <a:ext cx="1523872" cy="1523872"/>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18" name="Espace réservé du contenu 20">
            <a:extLst>
              <a:ext uri="{FF2B5EF4-FFF2-40B4-BE49-F238E27FC236}">
                <a16:creationId xmlns:a16="http://schemas.microsoft.com/office/drawing/2014/main" id="{E4AC9F1A-D3D1-4079-8A79-97EA16337D19}"/>
              </a:ext>
            </a:extLst>
          </p:cNvPr>
          <p:cNvSpPr>
            <a:spLocks noGrp="1"/>
          </p:cNvSpPr>
          <p:nvPr>
            <p:ph sz="quarter" idx="16" hasCustomPrompt="1"/>
          </p:nvPr>
        </p:nvSpPr>
        <p:spPr>
          <a:xfrm>
            <a:off x="4835529" y="4002530"/>
            <a:ext cx="4895849" cy="768581"/>
          </a:xfrm>
          <a:prstGeom prst="rect">
            <a:avLst/>
          </a:prstGeom>
        </p:spPr>
        <p:txBody>
          <a:bodyPr/>
          <a:lstStyle>
            <a:lvl1pPr marL="0" indent="0">
              <a:buFontTx/>
              <a:buNone/>
              <a:defRPr b="1">
                <a:latin typeface="Segoe UI" panose="020B0502040204020203" pitchFamily="34" charset="0"/>
                <a:cs typeface="Segoe UI" panose="020B0502040204020203" pitchFamily="34" charset="0"/>
              </a:defRPr>
            </a:lvl1pPr>
          </a:lstStyle>
          <a:p>
            <a:pPr lvl="0"/>
            <a:r>
              <a:rPr lang="fr-FR"/>
              <a:t>Prénom Nom</a:t>
            </a:r>
          </a:p>
        </p:txBody>
      </p:sp>
      <p:sp>
        <p:nvSpPr>
          <p:cNvPr id="19" name="Espace réservé du contenu 20">
            <a:extLst>
              <a:ext uri="{FF2B5EF4-FFF2-40B4-BE49-F238E27FC236}">
                <a16:creationId xmlns:a16="http://schemas.microsoft.com/office/drawing/2014/main" id="{CD8B9123-83BB-4A03-A071-88AD33F35975}"/>
              </a:ext>
            </a:extLst>
          </p:cNvPr>
          <p:cNvSpPr>
            <a:spLocks noGrp="1"/>
          </p:cNvSpPr>
          <p:nvPr>
            <p:ph sz="quarter" idx="17" hasCustomPrompt="1"/>
          </p:nvPr>
        </p:nvSpPr>
        <p:spPr>
          <a:xfrm>
            <a:off x="4835529" y="4858438"/>
            <a:ext cx="4895849" cy="768581"/>
          </a:xfrm>
          <a:prstGeom prst="rect">
            <a:avLst/>
          </a:prstGeom>
        </p:spPr>
        <p:txBody>
          <a:bodyPr/>
          <a:lstStyle>
            <a:lvl1pPr marL="0" indent="0">
              <a:buFontTx/>
              <a:buNone/>
              <a:defRPr sz="3733">
                <a:latin typeface="Segoe UI" panose="020B0502040204020203" pitchFamily="34" charset="0"/>
                <a:cs typeface="Segoe UI" panose="020B0502040204020203" pitchFamily="34" charset="0"/>
              </a:defRPr>
            </a:lvl1pPr>
          </a:lstStyle>
          <a:p>
            <a:pPr lvl="0"/>
            <a:r>
              <a:rPr lang="fr-FR"/>
              <a:t>Fonction @Société</a:t>
            </a:r>
          </a:p>
        </p:txBody>
      </p:sp>
      <p:pic>
        <p:nvPicPr>
          <p:cNvPr id="20" name="Image 19">
            <a:extLst>
              <a:ext uri="{FF2B5EF4-FFF2-40B4-BE49-F238E27FC236}">
                <a16:creationId xmlns:a16="http://schemas.microsoft.com/office/drawing/2014/main" id="{02E285B9-3763-49E8-937B-48E9E96303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1538693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0B2D49B-8E34-4BB2-9340-276EC2413C10}"/>
              </a:ext>
            </a:extLst>
          </p:cNvPr>
          <p:cNvSpPr/>
          <p:nvPr userDrawn="1"/>
        </p:nvSpPr>
        <p:spPr>
          <a:xfrm>
            <a:off x="1420336" y="170080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0892852D-2B61-4673-B06B-468E0FA93A7A}"/>
              </a:ext>
            </a:extLst>
          </p:cNvPr>
          <p:cNvSpPr/>
          <p:nvPr userDrawn="1"/>
        </p:nvSpPr>
        <p:spPr>
          <a:xfrm>
            <a:off x="1420336" y="3140968"/>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8B16D7-8645-4289-891E-096C878056D0}"/>
              </a:ext>
            </a:extLst>
          </p:cNvPr>
          <p:cNvSpPr/>
          <p:nvPr userDrawn="1"/>
        </p:nvSpPr>
        <p:spPr>
          <a:xfrm>
            <a:off x="1420336" y="4677139"/>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23" name="Espace réservé pour une image  4">
            <a:extLst>
              <a:ext uri="{FF2B5EF4-FFF2-40B4-BE49-F238E27FC236}">
                <a16:creationId xmlns:a16="http://schemas.microsoft.com/office/drawing/2014/main" id="{94CFA75A-3E2D-47F0-A402-0A0430C99E35}"/>
              </a:ext>
            </a:extLst>
          </p:cNvPr>
          <p:cNvSpPr>
            <a:spLocks noGrp="1"/>
          </p:cNvSpPr>
          <p:nvPr>
            <p:ph type="pic" sz="quarter" idx="10"/>
          </p:nvPr>
        </p:nvSpPr>
        <p:spPr>
          <a:xfrm>
            <a:off x="1307765" y="1604797"/>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A057A60E-08E4-46BC-B623-05C0A1BA0456}"/>
              </a:ext>
            </a:extLst>
          </p:cNvPr>
          <p:cNvSpPr>
            <a:spLocks noGrp="1"/>
          </p:cNvSpPr>
          <p:nvPr>
            <p:ph type="pic" sz="quarter" idx="11"/>
          </p:nvPr>
        </p:nvSpPr>
        <p:spPr>
          <a:xfrm>
            <a:off x="1295467" y="3059415"/>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5" name="Espace réservé pour une image  4">
            <a:extLst>
              <a:ext uri="{FF2B5EF4-FFF2-40B4-BE49-F238E27FC236}">
                <a16:creationId xmlns:a16="http://schemas.microsoft.com/office/drawing/2014/main" id="{AAC248B8-B54C-4505-9C27-35EEB9DF850A}"/>
              </a:ext>
            </a:extLst>
          </p:cNvPr>
          <p:cNvSpPr>
            <a:spLocks noGrp="1"/>
          </p:cNvSpPr>
          <p:nvPr>
            <p:ph type="pic" sz="quarter" idx="12"/>
          </p:nvPr>
        </p:nvSpPr>
        <p:spPr>
          <a:xfrm>
            <a:off x="1307765" y="4547963"/>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26" name="Espace réservé du contenu 20">
            <a:extLst>
              <a:ext uri="{FF2B5EF4-FFF2-40B4-BE49-F238E27FC236}">
                <a16:creationId xmlns:a16="http://schemas.microsoft.com/office/drawing/2014/main" id="{834750F6-00CF-4399-AB56-11D2FC2F308C}"/>
              </a:ext>
            </a:extLst>
          </p:cNvPr>
          <p:cNvSpPr>
            <a:spLocks noGrp="1"/>
          </p:cNvSpPr>
          <p:nvPr>
            <p:ph sz="quarter" idx="20" hasCustomPrompt="1"/>
          </p:nvPr>
        </p:nvSpPr>
        <p:spPr>
          <a:xfrm>
            <a:off x="2918496" y="1579585"/>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27" name="Espace réservé du contenu 20">
            <a:extLst>
              <a:ext uri="{FF2B5EF4-FFF2-40B4-BE49-F238E27FC236}">
                <a16:creationId xmlns:a16="http://schemas.microsoft.com/office/drawing/2014/main" id="{0A3D9C70-8CF2-4BEF-9B3F-31CB5E9A4B27}"/>
              </a:ext>
            </a:extLst>
          </p:cNvPr>
          <p:cNvSpPr>
            <a:spLocks noGrp="1"/>
          </p:cNvSpPr>
          <p:nvPr>
            <p:ph sz="quarter" idx="21" hasCustomPrompt="1"/>
          </p:nvPr>
        </p:nvSpPr>
        <p:spPr>
          <a:xfrm>
            <a:off x="2918496" y="2170139"/>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sp>
        <p:nvSpPr>
          <p:cNvPr id="28" name="Espace réservé du contenu 20">
            <a:extLst>
              <a:ext uri="{FF2B5EF4-FFF2-40B4-BE49-F238E27FC236}">
                <a16:creationId xmlns:a16="http://schemas.microsoft.com/office/drawing/2014/main" id="{D869D256-2EEA-4984-90BA-A2E93106BE9A}"/>
              </a:ext>
            </a:extLst>
          </p:cNvPr>
          <p:cNvSpPr>
            <a:spLocks noGrp="1"/>
          </p:cNvSpPr>
          <p:nvPr>
            <p:ph sz="quarter" idx="22" hasCustomPrompt="1"/>
          </p:nvPr>
        </p:nvSpPr>
        <p:spPr>
          <a:xfrm>
            <a:off x="2918496" y="311983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29" name="Espace réservé du contenu 20">
            <a:extLst>
              <a:ext uri="{FF2B5EF4-FFF2-40B4-BE49-F238E27FC236}">
                <a16:creationId xmlns:a16="http://schemas.microsoft.com/office/drawing/2014/main" id="{99973C36-5D6F-4C59-972C-EE1F784CC43F}"/>
              </a:ext>
            </a:extLst>
          </p:cNvPr>
          <p:cNvSpPr>
            <a:spLocks noGrp="1"/>
          </p:cNvSpPr>
          <p:nvPr>
            <p:ph sz="quarter" idx="23" hasCustomPrompt="1"/>
          </p:nvPr>
        </p:nvSpPr>
        <p:spPr>
          <a:xfrm>
            <a:off x="2918496" y="3710388"/>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sp>
        <p:nvSpPr>
          <p:cNvPr id="30" name="Espace réservé du contenu 20">
            <a:extLst>
              <a:ext uri="{FF2B5EF4-FFF2-40B4-BE49-F238E27FC236}">
                <a16:creationId xmlns:a16="http://schemas.microsoft.com/office/drawing/2014/main" id="{F76FD312-4998-4A00-8F4A-8032D384893A}"/>
              </a:ext>
            </a:extLst>
          </p:cNvPr>
          <p:cNvSpPr>
            <a:spLocks noGrp="1"/>
          </p:cNvSpPr>
          <p:nvPr>
            <p:ph sz="quarter" idx="24" hasCustomPrompt="1"/>
          </p:nvPr>
        </p:nvSpPr>
        <p:spPr>
          <a:xfrm>
            <a:off x="2918496" y="4660084"/>
            <a:ext cx="4895849" cy="545433"/>
          </a:xfrm>
          <a:prstGeom prst="rect">
            <a:avLst/>
          </a:prstGeom>
        </p:spPr>
        <p:txBody>
          <a:bodyPr/>
          <a:lstStyle>
            <a:lvl1pPr marL="0" indent="0">
              <a:buFontTx/>
              <a:buNone/>
              <a:defRPr sz="3200" b="1">
                <a:latin typeface="Segoe UI" panose="020B0502040204020203" pitchFamily="34" charset="0"/>
                <a:cs typeface="Segoe UI" panose="020B0502040204020203" pitchFamily="34" charset="0"/>
              </a:defRPr>
            </a:lvl1pPr>
          </a:lstStyle>
          <a:p>
            <a:pPr lvl="0"/>
            <a:r>
              <a:rPr lang="fr-FR"/>
              <a:t>Prénom Nom</a:t>
            </a:r>
          </a:p>
        </p:txBody>
      </p:sp>
      <p:sp>
        <p:nvSpPr>
          <p:cNvPr id="31" name="Espace réservé du contenu 20">
            <a:extLst>
              <a:ext uri="{FF2B5EF4-FFF2-40B4-BE49-F238E27FC236}">
                <a16:creationId xmlns:a16="http://schemas.microsoft.com/office/drawing/2014/main" id="{9B6571C8-E05A-4380-914A-A6A9890B25EC}"/>
              </a:ext>
            </a:extLst>
          </p:cNvPr>
          <p:cNvSpPr>
            <a:spLocks noGrp="1"/>
          </p:cNvSpPr>
          <p:nvPr>
            <p:ph sz="quarter" idx="25" hasCustomPrompt="1"/>
          </p:nvPr>
        </p:nvSpPr>
        <p:spPr>
          <a:xfrm>
            <a:off x="2918496" y="5250637"/>
            <a:ext cx="4895849" cy="586787"/>
          </a:xfrm>
          <a:prstGeom prst="rect">
            <a:avLst/>
          </a:prstGeom>
        </p:spPr>
        <p:txBody>
          <a:bodyPr/>
          <a:lstStyle>
            <a:lvl1pPr marL="0" indent="0">
              <a:buFontTx/>
              <a:buNone/>
              <a:defRPr sz="2667">
                <a:latin typeface="Segoe UI" panose="020B0502040204020203" pitchFamily="34" charset="0"/>
                <a:cs typeface="Segoe UI" panose="020B0502040204020203" pitchFamily="34" charset="0"/>
              </a:defRPr>
            </a:lvl1pPr>
          </a:lstStyle>
          <a:p>
            <a:pPr lvl="0"/>
            <a:r>
              <a:rPr lang="fr-FR"/>
              <a:t>Fonction @Société</a:t>
            </a:r>
          </a:p>
        </p:txBody>
      </p:sp>
      <p:pic>
        <p:nvPicPr>
          <p:cNvPr id="16" name="Image 15">
            <a:extLst>
              <a:ext uri="{FF2B5EF4-FFF2-40B4-BE49-F238E27FC236}">
                <a16:creationId xmlns:a16="http://schemas.microsoft.com/office/drawing/2014/main" id="{A7F50B06-86E1-4B51-9E0A-C9A99374B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937605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Partie 3">
    <p:bg>
      <p:bgPr>
        <a:solidFill>
          <a:schemeClr val="accent3"/>
        </a:solidFill>
        <a:effectLst/>
      </p:bgPr>
    </p:bg>
    <p:spTree>
      <p:nvGrpSpPr>
        <p:cNvPr id="1" name=""/>
        <p:cNvGrpSpPr/>
        <p:nvPr/>
      </p:nvGrpSpPr>
      <p:grpSpPr>
        <a:xfrm>
          <a:off x="0" y="0"/>
          <a:ext cx="0" cy="0"/>
          <a:chOff x="0" y="0"/>
          <a:chExt cx="0" cy="0"/>
        </a:xfrm>
      </p:grpSpPr>
      <p:sp>
        <p:nvSpPr>
          <p:cNvPr id="7" name="ZoneTexte 6"/>
          <p:cNvSpPr txBox="1"/>
          <p:nvPr userDrawn="1"/>
        </p:nvSpPr>
        <p:spPr>
          <a:xfrm>
            <a:off x="5195900"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sp>
        <p:nvSpPr>
          <p:cNvPr id="2" name="Titre 1"/>
          <p:cNvSpPr>
            <a:spLocks noGrp="1"/>
          </p:cNvSpPr>
          <p:nvPr>
            <p:ph type="title"/>
          </p:nvPr>
        </p:nvSpPr>
        <p:spPr>
          <a:xfrm>
            <a:off x="6780075" y="3861048"/>
            <a:ext cx="4716599" cy="2769989"/>
          </a:xfrm>
        </p:spPr>
        <p:txBody>
          <a:bodyPr anchor="t"/>
          <a:lstStyle>
            <a:lvl1pPr>
              <a:lnSpc>
                <a:spcPct val="100000"/>
              </a:lnSpc>
              <a:defRPr sz="6000">
                <a:solidFill>
                  <a:schemeClr val="bg1"/>
                </a:solidFill>
              </a:defRPr>
            </a:lvl1pPr>
          </a:lstStyle>
          <a:p>
            <a:r>
              <a:rPr lang="fr-FR"/>
              <a:t>Modifiez le style du titre</a:t>
            </a:r>
          </a:p>
        </p:txBody>
      </p:sp>
      <p:sp>
        <p:nvSpPr>
          <p:cNvPr id="3" name="Espace réservé du texte 2"/>
          <p:cNvSpPr>
            <a:spLocks noGrp="1"/>
          </p:cNvSpPr>
          <p:nvPr>
            <p:ph type="body" idx="1" hasCustomPrompt="1"/>
          </p:nvPr>
        </p:nvSpPr>
        <p:spPr>
          <a:xfrm>
            <a:off x="674407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4892761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 logo on top">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6DE4F27-4A96-314B-A8F7-912DD9552865}"/>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PANELIST</a:t>
            </a:r>
          </a:p>
        </p:txBody>
      </p:sp>
      <p:cxnSp>
        <p:nvCxnSpPr>
          <p:cNvPr id="7" name="Connecteur droit 6">
            <a:extLst>
              <a:ext uri="{FF2B5EF4-FFF2-40B4-BE49-F238E27FC236}">
                <a16:creationId xmlns:a16="http://schemas.microsoft.com/office/drawing/2014/main" id="{12C9A85B-09B0-404E-9489-E79ECDAB9073}"/>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27F432A-B02F-456E-96B6-DB87055C63EE}"/>
              </a:ext>
            </a:extLst>
          </p:cNvPr>
          <p:cNvSpPr/>
          <p:nvPr userDrawn="1"/>
        </p:nvSpPr>
        <p:spPr>
          <a:xfrm>
            <a:off x="460229" y="218086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EB39D4-FE51-4ECD-96E5-846D47D6A4C5}"/>
              </a:ext>
            </a:extLst>
          </p:cNvPr>
          <p:cNvSpPr/>
          <p:nvPr userDrawn="1"/>
        </p:nvSpPr>
        <p:spPr>
          <a:xfrm>
            <a:off x="460229" y="3621021"/>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19" name="Espace réservé pour une image  4">
            <a:extLst>
              <a:ext uri="{FF2B5EF4-FFF2-40B4-BE49-F238E27FC236}">
                <a16:creationId xmlns:a16="http://schemas.microsoft.com/office/drawing/2014/main" id="{57965533-B80B-4776-9D6F-3DFEBA43B149}"/>
              </a:ext>
            </a:extLst>
          </p:cNvPr>
          <p:cNvSpPr>
            <a:spLocks noGrp="1"/>
          </p:cNvSpPr>
          <p:nvPr>
            <p:ph type="pic" sz="quarter" idx="10"/>
          </p:nvPr>
        </p:nvSpPr>
        <p:spPr>
          <a:xfrm>
            <a:off x="347659" y="208485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32" name="Espace réservé pour une image  4">
            <a:extLst>
              <a:ext uri="{FF2B5EF4-FFF2-40B4-BE49-F238E27FC236}">
                <a16:creationId xmlns:a16="http://schemas.microsoft.com/office/drawing/2014/main" id="{26181067-D9E1-4FBE-8828-21F0CD0F6D1F}"/>
              </a:ext>
            </a:extLst>
          </p:cNvPr>
          <p:cNvSpPr>
            <a:spLocks noGrp="1"/>
          </p:cNvSpPr>
          <p:nvPr>
            <p:ph type="pic" sz="quarter" idx="11"/>
          </p:nvPr>
        </p:nvSpPr>
        <p:spPr>
          <a:xfrm>
            <a:off x="335360" y="3539468"/>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33" name="Espace réservé du contenu 20">
            <a:extLst>
              <a:ext uri="{FF2B5EF4-FFF2-40B4-BE49-F238E27FC236}">
                <a16:creationId xmlns:a16="http://schemas.microsoft.com/office/drawing/2014/main" id="{A896A1F0-F06B-4875-A8F9-4240C948465E}"/>
              </a:ext>
            </a:extLst>
          </p:cNvPr>
          <p:cNvSpPr>
            <a:spLocks noGrp="1"/>
          </p:cNvSpPr>
          <p:nvPr>
            <p:ph sz="quarter" idx="20" hasCustomPrompt="1"/>
          </p:nvPr>
        </p:nvSpPr>
        <p:spPr>
          <a:xfrm>
            <a:off x="1958389" y="2155649"/>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34" name="Espace réservé du contenu 20">
            <a:extLst>
              <a:ext uri="{FF2B5EF4-FFF2-40B4-BE49-F238E27FC236}">
                <a16:creationId xmlns:a16="http://schemas.microsoft.com/office/drawing/2014/main" id="{96A102BC-F547-45AD-81C9-99B3DD35C9BC}"/>
              </a:ext>
            </a:extLst>
          </p:cNvPr>
          <p:cNvSpPr>
            <a:spLocks noGrp="1"/>
          </p:cNvSpPr>
          <p:nvPr>
            <p:ph sz="quarter" idx="21" hasCustomPrompt="1"/>
          </p:nvPr>
        </p:nvSpPr>
        <p:spPr>
          <a:xfrm>
            <a:off x="1958389" y="2746203"/>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35" name="Espace réservé du contenu 20">
            <a:extLst>
              <a:ext uri="{FF2B5EF4-FFF2-40B4-BE49-F238E27FC236}">
                <a16:creationId xmlns:a16="http://schemas.microsoft.com/office/drawing/2014/main" id="{21C25C39-9676-4BFA-A9FB-874467D47DE1}"/>
              </a:ext>
            </a:extLst>
          </p:cNvPr>
          <p:cNvSpPr>
            <a:spLocks noGrp="1"/>
          </p:cNvSpPr>
          <p:nvPr>
            <p:ph sz="quarter" idx="22" hasCustomPrompt="1"/>
          </p:nvPr>
        </p:nvSpPr>
        <p:spPr>
          <a:xfrm>
            <a:off x="1958389" y="3599887"/>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36" name="Espace réservé du contenu 20">
            <a:extLst>
              <a:ext uri="{FF2B5EF4-FFF2-40B4-BE49-F238E27FC236}">
                <a16:creationId xmlns:a16="http://schemas.microsoft.com/office/drawing/2014/main" id="{B768C4E5-B735-4E9B-BD92-D0582B4426FF}"/>
              </a:ext>
            </a:extLst>
          </p:cNvPr>
          <p:cNvSpPr>
            <a:spLocks noGrp="1"/>
          </p:cNvSpPr>
          <p:nvPr>
            <p:ph sz="quarter" idx="23" hasCustomPrompt="1"/>
          </p:nvPr>
        </p:nvSpPr>
        <p:spPr>
          <a:xfrm>
            <a:off x="1958389" y="4190441"/>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37" name="Rectangle 36">
            <a:extLst>
              <a:ext uri="{FF2B5EF4-FFF2-40B4-BE49-F238E27FC236}">
                <a16:creationId xmlns:a16="http://schemas.microsoft.com/office/drawing/2014/main" id="{61D854E5-B1B6-4D15-A8C7-6EFEB52EDC19}"/>
              </a:ext>
            </a:extLst>
          </p:cNvPr>
          <p:cNvSpPr/>
          <p:nvPr userDrawn="1"/>
        </p:nvSpPr>
        <p:spPr>
          <a:xfrm>
            <a:off x="6326033" y="220607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0F2FB22B-5F51-45E6-AB31-56FB19F13217}"/>
              </a:ext>
            </a:extLst>
          </p:cNvPr>
          <p:cNvSpPr/>
          <p:nvPr userDrawn="1"/>
        </p:nvSpPr>
        <p:spPr>
          <a:xfrm>
            <a:off x="6326033" y="3646235"/>
            <a:ext cx="1152128"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Segoe UI" panose="020B0502040204020203" pitchFamily="34" charset="0"/>
              <a:cs typeface="Segoe UI" panose="020B0502040204020203" pitchFamily="34" charset="0"/>
            </a:endParaRPr>
          </a:p>
        </p:txBody>
      </p:sp>
      <p:sp>
        <p:nvSpPr>
          <p:cNvPr id="39" name="Espace réservé pour une image  4">
            <a:extLst>
              <a:ext uri="{FF2B5EF4-FFF2-40B4-BE49-F238E27FC236}">
                <a16:creationId xmlns:a16="http://schemas.microsoft.com/office/drawing/2014/main" id="{38365E41-D9B0-48A4-9115-3FEA3F2C42B7}"/>
              </a:ext>
            </a:extLst>
          </p:cNvPr>
          <p:cNvSpPr>
            <a:spLocks noGrp="1"/>
          </p:cNvSpPr>
          <p:nvPr>
            <p:ph type="pic" sz="quarter" idx="24"/>
          </p:nvPr>
        </p:nvSpPr>
        <p:spPr>
          <a:xfrm>
            <a:off x="6213463" y="2110064"/>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40" name="Espace réservé pour une image  4">
            <a:extLst>
              <a:ext uri="{FF2B5EF4-FFF2-40B4-BE49-F238E27FC236}">
                <a16:creationId xmlns:a16="http://schemas.microsoft.com/office/drawing/2014/main" id="{09FD4CA5-9D63-440F-B6A0-31A03B6696E9}"/>
              </a:ext>
            </a:extLst>
          </p:cNvPr>
          <p:cNvSpPr>
            <a:spLocks noGrp="1"/>
          </p:cNvSpPr>
          <p:nvPr>
            <p:ph type="pic" sz="quarter" idx="25"/>
          </p:nvPr>
        </p:nvSpPr>
        <p:spPr>
          <a:xfrm>
            <a:off x="6201164" y="3564681"/>
            <a:ext cx="1114776" cy="1114776"/>
          </a:xfrm>
          <a:prstGeom prst="rect">
            <a:avLst/>
          </a:prstGeom>
          <a:solidFill>
            <a:schemeClr val="bg1"/>
          </a:solidFill>
        </p:spPr>
        <p:txBody>
          <a:bodyPr/>
          <a:lstStyle>
            <a:lvl1pPr>
              <a:defRPr sz="1600">
                <a:latin typeface="Segoe UI" panose="020B0502040204020203" pitchFamily="34" charset="0"/>
                <a:cs typeface="Segoe UI" panose="020B0502040204020203" pitchFamily="34" charset="0"/>
              </a:defRPr>
            </a:lvl1pPr>
          </a:lstStyle>
          <a:p>
            <a:r>
              <a:rPr lang="fr-FR"/>
              <a:t>Cliquez sur l'icône pour ajouter une image</a:t>
            </a:r>
          </a:p>
        </p:txBody>
      </p:sp>
      <p:sp>
        <p:nvSpPr>
          <p:cNvPr id="41" name="Espace réservé du contenu 20">
            <a:extLst>
              <a:ext uri="{FF2B5EF4-FFF2-40B4-BE49-F238E27FC236}">
                <a16:creationId xmlns:a16="http://schemas.microsoft.com/office/drawing/2014/main" id="{33860130-5872-4377-9CB2-88EA7BC608E7}"/>
              </a:ext>
            </a:extLst>
          </p:cNvPr>
          <p:cNvSpPr>
            <a:spLocks noGrp="1"/>
          </p:cNvSpPr>
          <p:nvPr>
            <p:ph sz="quarter" idx="26" hasCustomPrompt="1"/>
          </p:nvPr>
        </p:nvSpPr>
        <p:spPr>
          <a:xfrm>
            <a:off x="7824193" y="2180862"/>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42" name="Espace réservé du contenu 20">
            <a:extLst>
              <a:ext uri="{FF2B5EF4-FFF2-40B4-BE49-F238E27FC236}">
                <a16:creationId xmlns:a16="http://schemas.microsoft.com/office/drawing/2014/main" id="{DC7752D7-9629-428B-821A-D36084924B45}"/>
              </a:ext>
            </a:extLst>
          </p:cNvPr>
          <p:cNvSpPr>
            <a:spLocks noGrp="1"/>
          </p:cNvSpPr>
          <p:nvPr>
            <p:ph sz="quarter" idx="27" hasCustomPrompt="1"/>
          </p:nvPr>
        </p:nvSpPr>
        <p:spPr>
          <a:xfrm>
            <a:off x="7824193" y="2771416"/>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sp>
        <p:nvSpPr>
          <p:cNvPr id="43" name="Espace réservé du contenu 20">
            <a:extLst>
              <a:ext uri="{FF2B5EF4-FFF2-40B4-BE49-F238E27FC236}">
                <a16:creationId xmlns:a16="http://schemas.microsoft.com/office/drawing/2014/main" id="{C313ACD1-4023-4190-84CC-D3458EEC27DD}"/>
              </a:ext>
            </a:extLst>
          </p:cNvPr>
          <p:cNvSpPr>
            <a:spLocks noGrp="1"/>
          </p:cNvSpPr>
          <p:nvPr>
            <p:ph sz="quarter" idx="28" hasCustomPrompt="1"/>
          </p:nvPr>
        </p:nvSpPr>
        <p:spPr>
          <a:xfrm>
            <a:off x="7824193" y="3625101"/>
            <a:ext cx="4041601" cy="545433"/>
          </a:xfrm>
          <a:prstGeom prst="rect">
            <a:avLst/>
          </a:prstGeom>
        </p:spPr>
        <p:txBody>
          <a:bodyPr/>
          <a:lstStyle>
            <a:lvl1pPr marL="0" indent="0">
              <a:buFontTx/>
              <a:buNone/>
              <a:defRPr sz="2400" b="1">
                <a:latin typeface="Segoe UI" panose="020B0502040204020203" pitchFamily="34" charset="0"/>
                <a:cs typeface="Segoe UI" panose="020B0502040204020203" pitchFamily="34" charset="0"/>
              </a:defRPr>
            </a:lvl1pPr>
          </a:lstStyle>
          <a:p>
            <a:pPr lvl="0"/>
            <a:r>
              <a:rPr lang="fr-FR"/>
              <a:t>Prénom Nom</a:t>
            </a:r>
          </a:p>
        </p:txBody>
      </p:sp>
      <p:sp>
        <p:nvSpPr>
          <p:cNvPr id="44" name="Espace réservé du contenu 20">
            <a:extLst>
              <a:ext uri="{FF2B5EF4-FFF2-40B4-BE49-F238E27FC236}">
                <a16:creationId xmlns:a16="http://schemas.microsoft.com/office/drawing/2014/main" id="{44780DB5-DFEB-43DD-B159-61C4254DFB36}"/>
              </a:ext>
            </a:extLst>
          </p:cNvPr>
          <p:cNvSpPr>
            <a:spLocks noGrp="1"/>
          </p:cNvSpPr>
          <p:nvPr>
            <p:ph sz="quarter" idx="29" hasCustomPrompt="1"/>
          </p:nvPr>
        </p:nvSpPr>
        <p:spPr>
          <a:xfrm>
            <a:off x="7824193" y="4215655"/>
            <a:ext cx="4041601" cy="586787"/>
          </a:xfrm>
          <a:prstGeom prst="rect">
            <a:avLst/>
          </a:prstGeom>
        </p:spPr>
        <p:txBody>
          <a:bodyPr/>
          <a:lstStyle>
            <a:lvl1pPr marL="0" indent="0">
              <a:buFontTx/>
              <a:buNone/>
              <a:defRPr sz="2133">
                <a:latin typeface="Segoe UI" panose="020B0502040204020203" pitchFamily="34" charset="0"/>
                <a:cs typeface="Segoe UI" panose="020B0502040204020203" pitchFamily="34" charset="0"/>
              </a:defRPr>
            </a:lvl1pPr>
          </a:lstStyle>
          <a:p>
            <a:pPr lvl="0"/>
            <a:r>
              <a:rPr lang="fr-FR"/>
              <a:t>Fonction @Société</a:t>
            </a:r>
          </a:p>
        </p:txBody>
      </p:sp>
      <p:pic>
        <p:nvPicPr>
          <p:cNvPr id="20" name="Image 19">
            <a:extLst>
              <a:ext uri="{FF2B5EF4-FFF2-40B4-BE49-F238E27FC236}">
                <a16:creationId xmlns:a16="http://schemas.microsoft.com/office/drawing/2014/main" id="{2D4EE032-987A-4BF8-918E-0D675FA2C2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282339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Quote with pic - light grey background">
    <p:bg>
      <p:bgPr>
        <a:solidFill>
          <a:schemeClr val="accent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3A6DD37-990C-C544-885B-37FC46C791F7}"/>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2"/>
                </a:solidFill>
                <a:latin typeface="Segoe UI" panose="020B0502040204020203" pitchFamily="34" charset="0"/>
                <a:cs typeface="Segoe UI" panose="020B0502040204020203" pitchFamily="34" charset="0"/>
              </a:defRPr>
            </a:lvl1pPr>
          </a:lstStyle>
          <a:p>
            <a:pPr lvl="0"/>
            <a:r>
              <a:rPr lang="fr-FR"/>
              <a:t>- John DOE</a:t>
            </a:r>
          </a:p>
        </p:txBody>
      </p:sp>
      <p:sp>
        <p:nvSpPr>
          <p:cNvPr id="10" name="Espace réservé pour une image  10">
            <a:extLst>
              <a:ext uri="{FF2B5EF4-FFF2-40B4-BE49-F238E27FC236}">
                <a16:creationId xmlns:a16="http://schemas.microsoft.com/office/drawing/2014/main" id="{A605E0CF-FA77-5C41-8AD8-DE871FB89659}"/>
              </a:ext>
            </a:extLst>
          </p:cNvPr>
          <p:cNvSpPr>
            <a:spLocks noGrp="1"/>
          </p:cNvSpPr>
          <p:nvPr>
            <p:ph type="pic" sz="quarter" idx="13" hasCustomPrompt="1"/>
          </p:nvPr>
        </p:nvSpPr>
        <p:spPr>
          <a:xfrm>
            <a:off x="1583499" y="356659"/>
            <a:ext cx="4993568" cy="5088565"/>
          </a:xfrm>
          <a:prstGeom prst="rect">
            <a:avLst/>
          </a:prstGeom>
          <a:ln w="38100">
            <a:solidFill>
              <a:schemeClr val="bg1"/>
            </a:solidFill>
          </a:ln>
        </p:spPr>
        <p:txBody>
          <a:bodyPr/>
          <a:lstStyle>
            <a:lvl1pPr marL="0" indent="0">
              <a:buNone/>
              <a:defRPr sz="1333">
                <a:solidFill>
                  <a:schemeClr val="bg2"/>
                </a:solidFill>
                <a:latin typeface="Segoe UI" panose="020B0502040204020203" pitchFamily="34" charset="0"/>
                <a:cs typeface="Segoe UI" panose="020B0502040204020203" pitchFamily="34" charset="0"/>
              </a:defRPr>
            </a:lvl1pPr>
          </a:lstStyle>
          <a:p>
            <a:r>
              <a:rPr lang="fr-FR" err="1"/>
              <a:t>Speaker’s</a:t>
            </a:r>
            <a:r>
              <a:rPr lang="fr-FR"/>
              <a:t> pic</a:t>
            </a:r>
          </a:p>
        </p:txBody>
      </p:sp>
      <p:sp>
        <p:nvSpPr>
          <p:cNvPr id="13" name="Espace réservé du texte 5">
            <a:extLst>
              <a:ext uri="{FF2B5EF4-FFF2-40B4-BE49-F238E27FC236}">
                <a16:creationId xmlns:a16="http://schemas.microsoft.com/office/drawing/2014/main" id="{2D616E4F-5C2F-E644-8B5B-DF445912F363}"/>
              </a:ext>
            </a:extLst>
          </p:cNvPr>
          <p:cNvSpPr>
            <a:spLocks noGrp="1"/>
          </p:cNvSpPr>
          <p:nvPr>
            <p:ph type="body" sz="quarter" idx="10" hasCustomPrompt="1"/>
          </p:nvPr>
        </p:nvSpPr>
        <p:spPr>
          <a:xfrm>
            <a:off x="5760469" y="1402498"/>
            <a:ext cx="5951648" cy="3360373"/>
          </a:xfrm>
          <a:prstGeom prst="rect">
            <a:avLst/>
          </a:prstGeom>
          <a:ln>
            <a:noFill/>
          </a:ln>
        </p:spPr>
        <p:txBody>
          <a:bodyPr/>
          <a:lstStyle>
            <a:lvl1pPr marL="0" indent="0">
              <a:buFontTx/>
              <a:buNone/>
              <a:defRPr sz="3200" b="1">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4" name="Connecteur droit 13">
            <a:extLst>
              <a:ext uri="{FF2B5EF4-FFF2-40B4-BE49-F238E27FC236}">
                <a16:creationId xmlns:a16="http://schemas.microsoft.com/office/drawing/2014/main" id="{9DE12D01-C44D-6D40-A0A8-EAF0C360DD9E}"/>
              </a:ext>
            </a:extLst>
          </p:cNvPr>
          <p:cNvCxnSpPr>
            <a:cxnSpLocks/>
          </p:cNvCxnSpPr>
          <p:nvPr userDrawn="1"/>
        </p:nvCxnSpPr>
        <p:spPr>
          <a:xfrm>
            <a:off x="5903979" y="3562748"/>
            <a:ext cx="5664629"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9025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Quote with pic - light grey background">
    <p:bg>
      <p:bgPr>
        <a:solidFill>
          <a:schemeClr val="tx1"/>
        </a:solidFill>
        <a:effectLst/>
      </p:bgPr>
    </p:bg>
    <p:spTree>
      <p:nvGrpSpPr>
        <p:cNvPr id="1" name=""/>
        <p:cNvGrpSpPr/>
        <p:nvPr/>
      </p:nvGrpSpPr>
      <p:grpSpPr>
        <a:xfrm>
          <a:off x="0" y="0"/>
          <a:ext cx="0" cy="0"/>
          <a:chOff x="0" y="0"/>
          <a:chExt cx="0" cy="0"/>
        </a:xfrm>
      </p:grpSpPr>
      <p:sp>
        <p:nvSpPr>
          <p:cNvPr id="13" name="Espace réservé du texte 7">
            <a:extLst>
              <a:ext uri="{FF2B5EF4-FFF2-40B4-BE49-F238E27FC236}">
                <a16:creationId xmlns:a16="http://schemas.microsoft.com/office/drawing/2014/main" id="{764F4AF2-A7FB-7A45-89DD-5A1F8D03CACD}"/>
              </a:ext>
            </a:extLst>
          </p:cNvPr>
          <p:cNvSpPr>
            <a:spLocks noGrp="1"/>
          </p:cNvSpPr>
          <p:nvPr>
            <p:ph type="body" sz="quarter" idx="11" hasCustomPrompt="1"/>
          </p:nvPr>
        </p:nvSpPr>
        <p:spPr>
          <a:xfrm>
            <a:off x="7679670" y="5637246"/>
            <a:ext cx="4175957" cy="815413"/>
          </a:xfrm>
          <a:prstGeom prst="rect">
            <a:avLst/>
          </a:prstGeom>
        </p:spPr>
        <p:txBody>
          <a:bodyPr/>
          <a:lstStyle>
            <a:lvl1pPr marL="0" indent="0" algn="r">
              <a:buNone/>
              <a:defRPr sz="3733">
                <a:solidFill>
                  <a:schemeClr val="bg1"/>
                </a:solidFill>
                <a:latin typeface="Segoe UI" panose="020B0502040204020203" pitchFamily="34" charset="0"/>
                <a:cs typeface="Segoe UI" panose="020B0502040204020203" pitchFamily="34" charset="0"/>
              </a:defRPr>
            </a:lvl1pPr>
          </a:lstStyle>
          <a:p>
            <a:pPr lvl="0"/>
            <a:r>
              <a:rPr lang="fr-FR"/>
              <a:t>- John DOE</a:t>
            </a:r>
          </a:p>
        </p:txBody>
      </p:sp>
      <p:sp>
        <p:nvSpPr>
          <p:cNvPr id="14" name="Espace réservé pour une image  10">
            <a:extLst>
              <a:ext uri="{FF2B5EF4-FFF2-40B4-BE49-F238E27FC236}">
                <a16:creationId xmlns:a16="http://schemas.microsoft.com/office/drawing/2014/main" id="{1E8109DF-E16C-5E4A-839E-C488CD80EAE8}"/>
              </a:ext>
            </a:extLst>
          </p:cNvPr>
          <p:cNvSpPr>
            <a:spLocks noGrp="1"/>
          </p:cNvSpPr>
          <p:nvPr>
            <p:ph type="pic" sz="quarter" idx="13" hasCustomPrompt="1"/>
          </p:nvPr>
        </p:nvSpPr>
        <p:spPr>
          <a:xfrm>
            <a:off x="1583499" y="356659"/>
            <a:ext cx="4993568" cy="5088565"/>
          </a:xfrm>
          <a:prstGeom prst="rect">
            <a:avLst/>
          </a:prstGeom>
          <a:ln w="38100">
            <a:solidFill>
              <a:schemeClr val="bg2"/>
            </a:solidFill>
          </a:ln>
        </p:spPr>
        <p:txBody>
          <a:bodyPr/>
          <a:lstStyle>
            <a:lvl1pPr marL="0" indent="0">
              <a:buNone/>
              <a:defRPr sz="1333">
                <a:solidFill>
                  <a:schemeClr val="bg1"/>
                </a:solidFill>
                <a:latin typeface="Segoe UI" panose="020B0502040204020203" pitchFamily="34" charset="0"/>
                <a:cs typeface="Segoe UI" panose="020B0502040204020203" pitchFamily="34" charset="0"/>
              </a:defRPr>
            </a:lvl1pPr>
          </a:lstStyle>
          <a:p>
            <a:r>
              <a:rPr lang="fr-FR" err="1"/>
              <a:t>Speaker’s</a:t>
            </a:r>
            <a:r>
              <a:rPr lang="fr-FR"/>
              <a:t> pic</a:t>
            </a:r>
          </a:p>
        </p:txBody>
      </p:sp>
      <p:sp>
        <p:nvSpPr>
          <p:cNvPr id="15" name="Espace réservé du texte 5">
            <a:extLst>
              <a:ext uri="{FF2B5EF4-FFF2-40B4-BE49-F238E27FC236}">
                <a16:creationId xmlns:a16="http://schemas.microsoft.com/office/drawing/2014/main" id="{7E7CFC7D-F144-E44D-AF94-A2A44B138F1D}"/>
              </a:ext>
            </a:extLst>
          </p:cNvPr>
          <p:cNvSpPr>
            <a:spLocks noGrp="1"/>
          </p:cNvSpPr>
          <p:nvPr>
            <p:ph type="body" sz="quarter" idx="10" hasCustomPrompt="1"/>
          </p:nvPr>
        </p:nvSpPr>
        <p:spPr>
          <a:xfrm>
            <a:off x="5760469" y="528043"/>
            <a:ext cx="5951648" cy="3360373"/>
          </a:xfrm>
          <a:prstGeom prst="rect">
            <a:avLst/>
          </a:prstGeom>
        </p:spPr>
        <p:txBody>
          <a:bodyPr/>
          <a:lstStyle>
            <a:lvl1pPr marL="0" indent="0">
              <a:buFontTx/>
              <a:buNone/>
              <a:defRPr sz="3733">
                <a:solidFill>
                  <a:schemeClr val="bg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6" name="Connecteur droit 15">
            <a:extLst>
              <a:ext uri="{FF2B5EF4-FFF2-40B4-BE49-F238E27FC236}">
                <a16:creationId xmlns:a16="http://schemas.microsoft.com/office/drawing/2014/main" id="{22449BB0-728E-2548-A66E-FFA7EC084055}"/>
              </a:ext>
            </a:extLst>
          </p:cNvPr>
          <p:cNvCxnSpPr>
            <a:cxnSpLocks/>
          </p:cNvCxnSpPr>
          <p:nvPr userDrawn="1"/>
        </p:nvCxnSpPr>
        <p:spPr>
          <a:xfrm>
            <a:off x="5903979" y="3236979"/>
            <a:ext cx="5472608" cy="0"/>
          </a:xfrm>
          <a:prstGeom prst="line">
            <a:avLst/>
          </a:prstGeom>
          <a:ln w="15875">
            <a:solidFill>
              <a:schemeClr val="bg1"/>
            </a:solidFill>
          </a:ln>
        </p:spPr>
        <p:style>
          <a:lnRef idx="1">
            <a:schemeClr val="dk1"/>
          </a:lnRef>
          <a:fillRef idx="0">
            <a:schemeClr val="dk1"/>
          </a:fillRef>
          <a:effectRef idx="0">
            <a:schemeClr val="dk1"/>
          </a:effectRef>
          <a:fontRef idx="minor">
            <a:schemeClr val="tx1"/>
          </a:fontRef>
        </p:style>
      </p:cxnSp>
      <p:pic>
        <p:nvPicPr>
          <p:cNvPr id="3" name="Image 2">
            <a:extLst>
              <a:ext uri="{FF2B5EF4-FFF2-40B4-BE49-F238E27FC236}">
                <a16:creationId xmlns:a16="http://schemas.microsoft.com/office/drawing/2014/main" id="{7BD13622-68B5-4B98-AAEC-A36326477B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36" t="25987" r="15875" b="26268"/>
          <a:stretch/>
        </p:blipFill>
        <p:spPr>
          <a:xfrm>
            <a:off x="10850067" y="193869"/>
            <a:ext cx="1069860" cy="496967"/>
          </a:xfrm>
          <a:prstGeom prst="rect">
            <a:avLst/>
          </a:prstGeom>
        </p:spPr>
      </p:pic>
    </p:spTree>
    <p:extLst>
      <p:ext uri="{BB962C8B-B14F-4D97-AF65-F5344CB8AC3E}">
        <p14:creationId xmlns:p14="http://schemas.microsoft.com/office/powerpoint/2010/main" val="1188855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Quote - lght blue background">
    <p:bg>
      <p:bgPr>
        <a:solidFill>
          <a:schemeClr val="accent1"/>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E302A7D0-A119-FA46-B5E8-E8E15148845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bg2"/>
                </a:solidFill>
                <a:latin typeface="Segoe UI" panose="020B0502040204020203" pitchFamily="34" charset="0"/>
                <a:cs typeface="Segoe UI" panose="020B0502040204020203" pitchFamily="34" charset="0"/>
              </a:defRPr>
            </a:lvl1pPr>
          </a:lstStyle>
          <a:p>
            <a:pPr lvl="0"/>
            <a:r>
              <a:rPr lang="fr-FR"/>
              <a:t>- John DOE</a:t>
            </a:r>
          </a:p>
        </p:txBody>
      </p:sp>
      <p:sp>
        <p:nvSpPr>
          <p:cNvPr id="12" name="Espace réservé du texte 5">
            <a:extLst>
              <a:ext uri="{FF2B5EF4-FFF2-40B4-BE49-F238E27FC236}">
                <a16:creationId xmlns:a16="http://schemas.microsoft.com/office/drawing/2014/main" id="{EE8417C5-F887-9140-A98A-ED299B5B3A4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 typeface="Arial" panose="020B0604020202020204" pitchFamily="34" charset="0"/>
              <a:buNone/>
              <a:defRPr sz="5867" b="0">
                <a:solidFill>
                  <a:schemeClr val="bg2"/>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EF35957A-8348-654D-8E48-D69C527CD42A}"/>
              </a:ext>
            </a:extLst>
          </p:cNvPr>
          <p:cNvCxnSpPr>
            <a:cxnSpLocks/>
          </p:cNvCxnSpPr>
          <p:nvPr userDrawn="1"/>
        </p:nvCxnSpPr>
        <p:spPr>
          <a:xfrm>
            <a:off x="1583499" y="4773149"/>
            <a:ext cx="5472608" cy="0"/>
          </a:xfrm>
          <a:prstGeom prst="line">
            <a:avLst/>
          </a:prstGeom>
          <a:ln w="15875">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5496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Quote - lght blue background">
    <p:bg>
      <p:bgPr>
        <a:solidFill>
          <a:schemeClr val="bg2"/>
        </a:solidFill>
        <a:effectLst/>
      </p:bgPr>
    </p:bg>
    <p:spTree>
      <p:nvGrpSpPr>
        <p:cNvPr id="1" name=""/>
        <p:cNvGrpSpPr/>
        <p:nvPr/>
      </p:nvGrpSpPr>
      <p:grpSpPr>
        <a:xfrm>
          <a:off x="0" y="0"/>
          <a:ext cx="0" cy="0"/>
          <a:chOff x="0" y="0"/>
          <a:chExt cx="0" cy="0"/>
        </a:xfrm>
      </p:grpSpPr>
      <p:sp>
        <p:nvSpPr>
          <p:cNvPr id="10" name="Espace réservé du texte 7">
            <a:extLst>
              <a:ext uri="{FF2B5EF4-FFF2-40B4-BE49-F238E27FC236}">
                <a16:creationId xmlns:a16="http://schemas.microsoft.com/office/drawing/2014/main" id="{79EC5F79-C19C-394D-A7D1-2B760660D1E7}"/>
              </a:ext>
            </a:extLst>
          </p:cNvPr>
          <p:cNvSpPr>
            <a:spLocks noGrp="1"/>
          </p:cNvSpPr>
          <p:nvPr>
            <p:ph type="body" sz="quarter" idx="11" hasCustomPrompt="1"/>
          </p:nvPr>
        </p:nvSpPr>
        <p:spPr>
          <a:xfrm>
            <a:off x="6480043" y="5253567"/>
            <a:ext cx="4175957" cy="958851"/>
          </a:xfrm>
          <a:prstGeom prst="rect">
            <a:avLst/>
          </a:prstGeom>
        </p:spPr>
        <p:txBody>
          <a:bodyPr/>
          <a:lstStyle>
            <a:lvl1pPr marL="0" indent="0" algn="r">
              <a:buNone/>
              <a:defRPr>
                <a:solidFill>
                  <a:schemeClr val="tx1"/>
                </a:solidFill>
                <a:latin typeface="Segoe UI" panose="020B0502040204020203" pitchFamily="34" charset="0"/>
                <a:cs typeface="Segoe UI" panose="020B0502040204020203" pitchFamily="34" charset="0"/>
              </a:defRPr>
            </a:lvl1pPr>
          </a:lstStyle>
          <a:p>
            <a:pPr lvl="0"/>
            <a:r>
              <a:rPr lang="fr-FR"/>
              <a:t>- John DOE</a:t>
            </a:r>
          </a:p>
        </p:txBody>
      </p:sp>
      <p:sp>
        <p:nvSpPr>
          <p:cNvPr id="12" name="Espace réservé du texte 5">
            <a:extLst>
              <a:ext uri="{FF2B5EF4-FFF2-40B4-BE49-F238E27FC236}">
                <a16:creationId xmlns:a16="http://schemas.microsoft.com/office/drawing/2014/main" id="{E0287E92-AE60-AA4A-90E7-1F2B64462EFB}"/>
              </a:ext>
            </a:extLst>
          </p:cNvPr>
          <p:cNvSpPr>
            <a:spLocks noGrp="1"/>
          </p:cNvSpPr>
          <p:nvPr>
            <p:ph type="body" sz="quarter" idx="10" hasCustomPrompt="1"/>
          </p:nvPr>
        </p:nvSpPr>
        <p:spPr>
          <a:xfrm>
            <a:off x="1532196" y="836713"/>
            <a:ext cx="9120000" cy="2688167"/>
          </a:xfrm>
          <a:prstGeom prst="rect">
            <a:avLst/>
          </a:prstGeom>
        </p:spPr>
        <p:txBody>
          <a:bodyPr/>
          <a:lstStyle>
            <a:lvl1pPr marL="0" indent="0">
              <a:buFontTx/>
              <a:buNone/>
              <a:defRPr sz="5867" b="0">
                <a:solidFill>
                  <a:schemeClr val="tx1"/>
                </a:solidFill>
                <a:latin typeface="Segoe UI" panose="020B0502040204020203" pitchFamily="34" charset="0"/>
                <a:cs typeface="Segoe UI" panose="020B0502040204020203"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“Great things in business are never done by one person. They're done by a team of people.”</a:t>
            </a:r>
          </a:p>
        </p:txBody>
      </p:sp>
      <p:cxnSp>
        <p:nvCxnSpPr>
          <p:cNvPr id="13" name="Connecteur droit 12">
            <a:extLst>
              <a:ext uri="{FF2B5EF4-FFF2-40B4-BE49-F238E27FC236}">
                <a16:creationId xmlns:a16="http://schemas.microsoft.com/office/drawing/2014/main" id="{9A61E85B-26DE-6649-A2D6-FBDF4B3B1087}"/>
              </a:ext>
            </a:extLst>
          </p:cNvPr>
          <p:cNvCxnSpPr>
            <a:cxnSpLocks/>
          </p:cNvCxnSpPr>
          <p:nvPr userDrawn="1"/>
        </p:nvCxnSpPr>
        <p:spPr>
          <a:xfrm>
            <a:off x="1583499" y="4773149"/>
            <a:ext cx="5472608"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8366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Chapter 2 - no imag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6E4D7-2CE1-2B4F-AC0A-DD2D1C493F81}"/>
              </a:ext>
            </a:extLst>
          </p:cNvPr>
          <p:cNvSpPr/>
          <p:nvPr userDrawn="1"/>
        </p:nvSpPr>
        <p:spPr>
          <a:xfrm>
            <a:off x="0" y="0"/>
            <a:ext cx="6096000" cy="6858000"/>
          </a:xfrm>
          <a:prstGeom prst="rect">
            <a:avLst/>
          </a:pr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err="1">
              <a:solidFill>
                <a:schemeClr val="tx1">
                  <a:lumMod val="50000"/>
                  <a:lumOff val="50000"/>
                </a:schemeClr>
              </a:solidFill>
              <a:latin typeface="Segoe UI" panose="020B0502040204020203" pitchFamily="34" charset="0"/>
              <a:cs typeface="Segoe UI" panose="020B0502040204020203" pitchFamily="34" charset="0"/>
            </a:endParaRPr>
          </a:p>
        </p:txBody>
      </p:sp>
      <p:cxnSp>
        <p:nvCxnSpPr>
          <p:cNvPr id="4" name="Connecteur droit 3">
            <a:extLst>
              <a:ext uri="{FF2B5EF4-FFF2-40B4-BE49-F238E27FC236}">
                <a16:creationId xmlns:a16="http://schemas.microsoft.com/office/drawing/2014/main" id="{D280D983-6A1C-1340-81D4-A3BEF3FDB45A}"/>
              </a:ext>
            </a:extLst>
          </p:cNvPr>
          <p:cNvCxnSpPr>
            <a:cxnSpLocks/>
          </p:cNvCxnSpPr>
          <p:nvPr userDrawn="1"/>
        </p:nvCxnSpPr>
        <p:spPr>
          <a:xfrm>
            <a:off x="6328824" y="2180861"/>
            <a:ext cx="12481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7" name="Titre 116"/>
          <p:cNvSpPr>
            <a:spLocks noGrp="1"/>
          </p:cNvSpPr>
          <p:nvPr>
            <p:ph type="title" hasCustomPrompt="1"/>
          </p:nvPr>
        </p:nvSpPr>
        <p:spPr>
          <a:xfrm>
            <a:off x="6232814" y="1316766"/>
            <a:ext cx="5719837" cy="2496277"/>
          </a:xfrm>
          <a:prstGeom prst="rect">
            <a:avLst/>
          </a:prstGeom>
        </p:spPr>
        <p:txBody>
          <a:bodyPr anchor="ctr">
            <a:normAutofit/>
          </a:bodyPr>
          <a:lstStyle>
            <a:lvl1pPr algn="l">
              <a:lnSpc>
                <a:spcPts val="6667"/>
              </a:lnSpc>
              <a:defRPr lang="fr-FR" sz="3733" b="1" kern="1200" cap="none" baseline="0" dirty="0">
                <a:solidFill>
                  <a:schemeClr val="tx1"/>
                </a:solidFill>
                <a:latin typeface="Segoe UI" panose="020B0502040204020203" pitchFamily="34" charset="0"/>
                <a:ea typeface="+mn-ea"/>
                <a:cs typeface="Segoe UI" panose="020B0502040204020203" pitchFamily="34" charset="0"/>
              </a:defRPr>
            </a:lvl1pPr>
          </a:lstStyle>
          <a:p>
            <a:r>
              <a:rPr lang="fr-FR"/>
              <a:t>Q &amp; A </a:t>
            </a:r>
          </a:p>
        </p:txBody>
      </p:sp>
      <p:pic>
        <p:nvPicPr>
          <p:cNvPr id="5" name="Image 4">
            <a:extLst>
              <a:ext uri="{FF2B5EF4-FFF2-40B4-BE49-F238E27FC236}">
                <a16:creationId xmlns:a16="http://schemas.microsoft.com/office/drawing/2014/main" id="{6CBB0BCA-87BF-4A48-B267-883E039F37DF}"/>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3446" y="1028734"/>
            <a:ext cx="3648405" cy="4590511"/>
          </a:xfrm>
          <a:prstGeom prst="rect">
            <a:avLst/>
          </a:prstGeom>
        </p:spPr>
      </p:pic>
      <p:sp>
        <p:nvSpPr>
          <p:cNvPr id="6" name="ZoneTexte 5">
            <a:extLst>
              <a:ext uri="{FF2B5EF4-FFF2-40B4-BE49-F238E27FC236}">
                <a16:creationId xmlns:a16="http://schemas.microsoft.com/office/drawing/2014/main" id="{E50CBCD7-C634-B541-81B2-4818A3BB6DDC}"/>
              </a:ext>
            </a:extLst>
          </p:cNvPr>
          <p:cNvSpPr txBox="1"/>
          <p:nvPr userDrawn="1"/>
        </p:nvSpPr>
        <p:spPr>
          <a:xfrm>
            <a:off x="9036424" y="2079812"/>
            <a:ext cx="0" cy="0"/>
          </a:xfrm>
          <a:prstGeom prst="rect">
            <a:avLst/>
          </a:prstGeom>
          <a:noFill/>
        </p:spPr>
        <p:txBody>
          <a:bodyPr wrap="none" lIns="48000" tIns="48000" rIns="48000" bIns="48000" rtlCol="0">
            <a:noAutofit/>
          </a:bodyPr>
          <a:lstStyle/>
          <a:p>
            <a:endParaRPr lang="fr-FR" sz="2400">
              <a:latin typeface="Segoe UI" panose="020B0502040204020203" pitchFamily="34" charset="0"/>
              <a:cs typeface="Segoe UI" panose="020B0502040204020203" pitchFamily="34" charset="0"/>
            </a:endParaRPr>
          </a:p>
        </p:txBody>
      </p:sp>
      <p:pic>
        <p:nvPicPr>
          <p:cNvPr id="7" name="Image 6">
            <a:extLst>
              <a:ext uri="{FF2B5EF4-FFF2-40B4-BE49-F238E27FC236}">
                <a16:creationId xmlns:a16="http://schemas.microsoft.com/office/drawing/2014/main" id="{64BFBCD1-6B74-49FD-B6EA-DAAEB6D0BB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048654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re et contenu - logo en haut">
    <p:bg>
      <p:bgPr>
        <a:solidFill>
          <a:srgbClr val="FFFFFF"/>
        </a:solidFill>
        <a:effectLst/>
      </p:bgPr>
    </p:bg>
    <p:spTree>
      <p:nvGrpSpPr>
        <p:cNvPr id="1" name=""/>
        <p:cNvGrpSpPr/>
        <p:nvPr/>
      </p:nvGrpSpPr>
      <p:grpSpPr>
        <a:xfrm>
          <a:off x="0" y="0"/>
          <a:ext cx="0" cy="0"/>
          <a:chOff x="0" y="0"/>
          <a:chExt cx="0" cy="0"/>
        </a:xfrm>
      </p:grpSpPr>
      <p:sp>
        <p:nvSpPr>
          <p:cNvPr id="9" name="Espace réservé du texte 2"/>
          <p:cNvSpPr>
            <a:spLocks noGrp="1"/>
          </p:cNvSpPr>
          <p:nvPr>
            <p:ph type="body" sz="quarter" idx="11" hasCustomPrompt="1"/>
          </p:nvPr>
        </p:nvSpPr>
        <p:spPr>
          <a:xfrm>
            <a:off x="432449" y="1284916"/>
            <a:ext cx="11426196" cy="4680744"/>
          </a:xfrm>
          <a:prstGeom prst="rect">
            <a:avLst/>
          </a:prstGeom>
        </p:spPr>
        <p:txBody>
          <a:bodyPr/>
          <a:lstStyle>
            <a:lvl1pPr marL="457189" indent="-457189">
              <a:buClr>
                <a:schemeClr val="accent1"/>
              </a:buClr>
              <a:buSzPct val="100000"/>
              <a:buFont typeface="Police système"/>
              <a:buChar char="›"/>
              <a:defRPr sz="3200">
                <a:solidFill>
                  <a:schemeClr val="bg2"/>
                </a:solidFill>
                <a:latin typeface="Segoe UI" panose="020B0502040204020203" pitchFamily="34" charset="0"/>
                <a:cs typeface="Segoe UI" panose="020B0502040204020203" pitchFamily="34" charset="0"/>
              </a:defRPr>
            </a:lvl1pPr>
            <a:lvl2pPr marL="990575" indent="-380990">
              <a:buClr>
                <a:schemeClr val="accent1"/>
              </a:buClr>
              <a:buSzPct val="100000"/>
              <a:buFont typeface="Police système"/>
              <a:buChar char="›"/>
              <a:defRPr sz="2667" b="1">
                <a:solidFill>
                  <a:schemeClr val="bg2"/>
                </a:solidFill>
                <a:latin typeface="Segoe UI" panose="020B0502040204020203" pitchFamily="34" charset="0"/>
                <a:cs typeface="Segoe UI" panose="020B0502040204020203" pitchFamily="34" charset="0"/>
              </a:defRPr>
            </a:lvl2pPr>
            <a:lvl3pPr marL="1523962" indent="-304792">
              <a:buClr>
                <a:schemeClr val="accent1"/>
              </a:buClr>
              <a:buSzPct val="70000"/>
              <a:buFont typeface="STIXGeneral-Regular" pitchFamily="2" charset="2"/>
              <a:buChar char="⟶"/>
              <a:defRPr sz="2400">
                <a:solidFill>
                  <a:schemeClr val="tx1"/>
                </a:solidFill>
              </a:defRPr>
            </a:lvl3pPr>
            <a:lvl4pPr marL="2133547" indent="-304792">
              <a:buClr>
                <a:schemeClr val="accent1"/>
              </a:buClr>
              <a:buSzPct val="100000"/>
              <a:buFont typeface="Police système"/>
              <a:buChar char="›"/>
              <a:defRPr sz="2133">
                <a:solidFill>
                  <a:schemeClr val="bg2"/>
                </a:solidFill>
                <a:latin typeface="Segoe UI" panose="020B0502040204020203" pitchFamily="34" charset="0"/>
                <a:cs typeface="Segoe UI" panose="020B0502040204020203" pitchFamily="34" charset="0"/>
              </a:defRPr>
            </a:lvl4pPr>
            <a:lvl5pPr marL="2743131" indent="-304792">
              <a:buClr>
                <a:schemeClr val="accent1"/>
              </a:buClr>
              <a:buSzPct val="70000"/>
              <a:buFont typeface="STIXGeneral-Regular" pitchFamily="2" charset="2"/>
              <a:buChar char="⟶"/>
              <a:defRPr sz="2133">
                <a:solidFill>
                  <a:schemeClr val="tx1"/>
                </a:solidFill>
              </a:defRPr>
            </a:lvl5pPr>
          </a:lstStyle>
          <a:p>
            <a:pPr lvl="0"/>
            <a:r>
              <a:rPr lang="fr-FR"/>
              <a:t>Texte</a:t>
            </a:r>
          </a:p>
          <a:p>
            <a:pPr lvl="1"/>
            <a:r>
              <a:rPr lang="fr-FR"/>
              <a:t>2nd </a:t>
            </a:r>
            <a:r>
              <a:rPr lang="fr-FR" err="1"/>
              <a:t>level</a:t>
            </a:r>
            <a:endParaRPr lang="fr-FR"/>
          </a:p>
          <a:p>
            <a:pPr lvl="3"/>
            <a:r>
              <a:rPr lang="fr-FR"/>
              <a:t>4th </a:t>
            </a:r>
            <a:r>
              <a:rPr lang="fr-FR" err="1"/>
              <a:t>level</a:t>
            </a:r>
            <a:endParaRPr lang="fr-FR"/>
          </a:p>
        </p:txBody>
      </p:sp>
      <p:sp>
        <p:nvSpPr>
          <p:cNvPr id="7" name="Titre 1">
            <a:extLst>
              <a:ext uri="{FF2B5EF4-FFF2-40B4-BE49-F238E27FC236}">
                <a16:creationId xmlns:a16="http://schemas.microsoft.com/office/drawing/2014/main" id="{1839329D-F48B-D145-A075-4145430F7800}"/>
              </a:ext>
            </a:extLst>
          </p:cNvPr>
          <p:cNvSpPr>
            <a:spLocks noGrp="1"/>
          </p:cNvSpPr>
          <p:nvPr>
            <p:ph type="title" hasCustomPrompt="1"/>
          </p:nvPr>
        </p:nvSpPr>
        <p:spPr>
          <a:xfrm>
            <a:off x="322287" y="186709"/>
            <a:ext cx="11713301" cy="518707"/>
          </a:xfrm>
          <a:prstGeom prst="rect">
            <a:avLst/>
          </a:prstGeom>
        </p:spPr>
        <p:txBody>
          <a:bodyPr/>
          <a:lstStyle>
            <a:lvl1pPr algn="l">
              <a:lnSpc>
                <a:spcPts val="3733"/>
              </a:lnSpc>
              <a:defRPr sz="3200" b="1" cap="none" baseline="0">
                <a:solidFill>
                  <a:schemeClr val="tx1"/>
                </a:solidFill>
                <a:latin typeface="Segoe UI" panose="020B0502040204020203" pitchFamily="34" charset="0"/>
                <a:cs typeface="Segoe UI" panose="020B0502040204020203" pitchFamily="34" charset="0"/>
              </a:defRPr>
            </a:lvl1pPr>
          </a:lstStyle>
          <a:p>
            <a:r>
              <a:rPr lang="fr-FR"/>
              <a:t>This </a:t>
            </a:r>
            <a:r>
              <a:rPr lang="fr-FR" err="1"/>
              <a:t>is</a:t>
            </a:r>
            <a:r>
              <a:rPr lang="fr-FR"/>
              <a:t> the </a:t>
            </a:r>
            <a:r>
              <a:rPr lang="fr-FR" err="1"/>
              <a:t>title</a:t>
            </a:r>
            <a:endParaRPr lang="fr-FR"/>
          </a:p>
        </p:txBody>
      </p:sp>
      <p:cxnSp>
        <p:nvCxnSpPr>
          <p:cNvPr id="8" name="Connecteur droit 7">
            <a:extLst>
              <a:ext uri="{FF2B5EF4-FFF2-40B4-BE49-F238E27FC236}">
                <a16:creationId xmlns:a16="http://schemas.microsoft.com/office/drawing/2014/main" id="{ACA5E7DE-65FD-E04E-9850-9C736E7D5BC0}"/>
              </a:ext>
            </a:extLst>
          </p:cNvPr>
          <p:cNvCxnSpPr>
            <a:cxnSpLocks/>
          </p:cNvCxnSpPr>
          <p:nvPr userDrawn="1"/>
        </p:nvCxnSpPr>
        <p:spPr>
          <a:xfrm>
            <a:off x="322288" y="932723"/>
            <a:ext cx="115343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Image 4">
            <a:extLst>
              <a:ext uri="{FF2B5EF4-FFF2-40B4-BE49-F238E27FC236}">
                <a16:creationId xmlns:a16="http://schemas.microsoft.com/office/drawing/2014/main" id="{54FC710E-9984-4652-92CA-5D4CAC674C0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3758638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Disposition titre fond bleu o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813C8A-6740-45C4-A78C-49D5C772544C}"/>
              </a:ext>
            </a:extLst>
          </p:cNvPr>
          <p:cNvSpPr/>
          <p:nvPr userDrawn="1"/>
        </p:nvSpPr>
        <p:spPr>
          <a:xfrm>
            <a:off x="0" y="598307"/>
            <a:ext cx="12192000" cy="6259693"/>
          </a:xfrm>
          <a:prstGeom prst="rect">
            <a:avLst/>
          </a:prstGeom>
          <a:solidFill>
            <a:srgbClr val="E8EA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695325" y="164066"/>
            <a:ext cx="10801350" cy="307777"/>
          </a:xfrm>
          <a:prstGeom prst="rect">
            <a:avLst/>
          </a:prstGeom>
        </p:spPr>
        <p:txBody>
          <a:bodyPr/>
          <a:lstStyle/>
          <a:p>
            <a:r>
              <a:rPr lang="fr-FR"/>
              <a:t>Cliquez et modifiez le titre</a:t>
            </a:r>
          </a:p>
        </p:txBody>
      </p:sp>
      <p:grpSp>
        <p:nvGrpSpPr>
          <p:cNvPr id="7" name="Graphique 7">
            <a:extLst>
              <a:ext uri="{FF2B5EF4-FFF2-40B4-BE49-F238E27FC236}">
                <a16:creationId xmlns:a16="http://schemas.microsoft.com/office/drawing/2014/main" id="{855170EF-5DEF-4916-8AE8-5F6A760DECE7}"/>
              </a:ext>
            </a:extLst>
          </p:cNvPr>
          <p:cNvGrpSpPr/>
          <p:nvPr userDrawn="1"/>
        </p:nvGrpSpPr>
        <p:grpSpPr>
          <a:xfrm>
            <a:off x="11136560" y="6329598"/>
            <a:ext cx="725594" cy="296387"/>
            <a:chOff x="3286125" y="2281237"/>
            <a:chExt cx="5619750" cy="2295525"/>
          </a:xfrm>
          <a:solidFill>
            <a:schemeClr val="accent3"/>
          </a:solidFill>
        </p:grpSpPr>
        <p:sp>
          <p:nvSpPr>
            <p:cNvPr id="8" name="Forme libre : forme 7">
              <a:extLst>
                <a:ext uri="{FF2B5EF4-FFF2-40B4-BE49-F238E27FC236}">
                  <a16:creationId xmlns:a16="http://schemas.microsoft.com/office/drawing/2014/main" id="{CB768359-50CF-40D7-9EAC-766C1F470515}"/>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AD5D3B38-9007-4307-B9C9-BA884325BD18}"/>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4EA0650E-FE95-4AF5-95FC-654D4265442A}"/>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CC63BFE6-F96C-4EC9-AA57-F5C56A474F3B}"/>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571E7FEF-68F7-4BAB-853C-EF3DF2CAC89D}"/>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a:p>
          </p:txBody>
        </p:sp>
      </p:grpSp>
      <p:sp>
        <p:nvSpPr>
          <p:cNvPr id="14" name="Espace réservé du texte 7">
            <a:extLst>
              <a:ext uri="{FF2B5EF4-FFF2-40B4-BE49-F238E27FC236}">
                <a16:creationId xmlns:a16="http://schemas.microsoft.com/office/drawing/2014/main" id="{895240C4-E2FA-4A45-8D09-1964DCB32A20}"/>
              </a:ext>
            </a:extLst>
          </p:cNvPr>
          <p:cNvSpPr>
            <a:spLocks noGrp="1"/>
          </p:cNvSpPr>
          <p:nvPr>
            <p:ph type="body" sz="quarter" idx="10"/>
          </p:nvPr>
        </p:nvSpPr>
        <p:spPr>
          <a:xfrm>
            <a:off x="533400" y="1402080"/>
            <a:ext cx="10963275" cy="458755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9479941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artie 4">
    <p:bg>
      <p:bgPr>
        <a:solidFill>
          <a:schemeClr val="accent3"/>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hasCustomPrompt="1"/>
          </p:nvPr>
        </p:nvSpPr>
        <p:spPr>
          <a:xfrm>
            <a:off x="3863752" y="908720"/>
            <a:ext cx="1694942" cy="3046988"/>
          </a:xfrm>
        </p:spPr>
        <p:txBody>
          <a:bodyPr wrap="none"/>
          <a:lstStyle>
            <a:lvl1pPr marL="0" indent="0">
              <a:lnSpc>
                <a:spcPct val="90000"/>
              </a:lnSpc>
              <a:buNone/>
              <a:defRPr sz="2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0</a:t>
            </a:r>
          </a:p>
        </p:txBody>
      </p:sp>
      <p:grpSp>
        <p:nvGrpSpPr>
          <p:cNvPr id="6" name="Grouper 5"/>
          <p:cNvGrpSpPr/>
          <p:nvPr userDrawn="1"/>
        </p:nvGrpSpPr>
        <p:grpSpPr>
          <a:xfrm>
            <a:off x="0" y="-27384"/>
            <a:ext cx="4079776" cy="6885384"/>
            <a:chOff x="2523034" y="-45206"/>
            <a:chExt cx="4079776" cy="6885384"/>
          </a:xfrm>
        </p:grpSpPr>
        <p:sp>
          <p:nvSpPr>
            <p:cNvPr id="7" name="ZoneTexte 6"/>
            <p:cNvSpPr txBox="1"/>
            <p:nvPr userDrawn="1"/>
          </p:nvSpPr>
          <p:spPr>
            <a:xfrm>
              <a:off x="4907868" y="908720"/>
              <a:ext cx="1694942" cy="3046988"/>
            </a:xfrm>
            <a:prstGeom prst="rect">
              <a:avLst/>
            </a:prstGeom>
          </p:spPr>
          <p:txBody>
            <a:bodyPr vert="horz" wrap="none" lIns="36000" tIns="0" rIns="36000" bIns="0" rtlCol="0">
              <a:spAutoFit/>
            </a:bodyPr>
            <a:lstStyle>
              <a:lvl1pPr lvl="0" indent="0">
                <a:lnSpc>
                  <a:spcPct val="90000"/>
                </a:lnSpc>
                <a:spcBef>
                  <a:spcPts val="0"/>
                </a:spcBef>
                <a:buFontTx/>
                <a:buNone/>
                <a:defRPr sz="22000" b="1">
                  <a:solidFill>
                    <a:schemeClr val="bg1"/>
                  </a:solidFill>
                </a:defRPr>
              </a:lvl1pPr>
              <a:lvl2pPr indent="0">
                <a:lnSpc>
                  <a:spcPct val="90000"/>
                </a:lnSpc>
                <a:spcBef>
                  <a:spcPts val="1200"/>
                </a:spcBef>
                <a:buFontTx/>
                <a:buNone/>
                <a:defRPr sz="2000" b="1">
                  <a:solidFill>
                    <a:schemeClr val="tx1">
                      <a:tint val="75000"/>
                    </a:schemeClr>
                  </a:solidFill>
                </a:defRPr>
              </a:lvl2pPr>
              <a:lvl3pPr indent="0">
                <a:lnSpc>
                  <a:spcPct val="100000"/>
                </a:lnSpc>
                <a:spcBef>
                  <a:spcPts val="300"/>
                </a:spcBef>
                <a:buFontTx/>
                <a:buNone/>
                <a:defRPr>
                  <a:solidFill>
                    <a:schemeClr val="tx1">
                      <a:tint val="75000"/>
                    </a:schemeClr>
                  </a:solidFill>
                </a:defRPr>
              </a:lvl3pPr>
              <a:lvl4pPr indent="0">
                <a:lnSpc>
                  <a:spcPct val="100000"/>
                </a:lnSpc>
                <a:spcBef>
                  <a:spcPts val="300"/>
                </a:spcBef>
                <a:buClr>
                  <a:schemeClr val="tx2"/>
                </a:buClr>
                <a:buFont typeface="Symbol" panose="05050102010706020507" pitchFamily="18" charset="2"/>
                <a:buNone/>
                <a:defRPr sz="1600">
                  <a:solidFill>
                    <a:schemeClr val="tx1">
                      <a:tint val="75000"/>
                    </a:schemeClr>
                  </a:solidFill>
                </a:defRPr>
              </a:lvl4pPr>
              <a:lvl5pPr indent="0">
                <a:lnSpc>
                  <a:spcPct val="100000"/>
                </a:lnSpc>
                <a:spcBef>
                  <a:spcPts val="300"/>
                </a:spcBef>
                <a:buFont typeface="Segoe UI" panose="020B0502040204020203" pitchFamily="34" charset="0"/>
                <a:buNone/>
                <a:defRPr sz="1600" i="0">
                  <a:solidFill>
                    <a:schemeClr val="tx1">
                      <a:tint val="75000"/>
                    </a:schemeClr>
                  </a:solidFill>
                </a:defRPr>
              </a:lvl5pPr>
              <a:lvl6pPr indent="0">
                <a:lnSpc>
                  <a:spcPct val="100000"/>
                </a:lnSpc>
                <a:spcBef>
                  <a:spcPts val="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ctr"/>
              <a:r>
                <a:rPr lang="fr-FR"/>
                <a:t>0</a:t>
              </a:r>
            </a:p>
          </p:txBody>
        </p:sp>
        <p:pic>
          <p:nvPicPr>
            <p:cNvPr id="4" name="Image 3"/>
            <p:cNvPicPr>
              <a:picLocks noChangeAspect="1"/>
            </p:cNvPicPr>
            <p:nvPr userDrawn="1"/>
          </p:nvPicPr>
          <p:blipFill rotWithShape="1">
            <a:blip r:embed="rId2" cstate="email">
              <a:extLst>
                <a:ext uri="{28A0092B-C50C-407E-A947-70E740481C1C}">
                  <a14:useLocalDpi xmlns:a14="http://schemas.microsoft.com/office/drawing/2010/main"/>
                </a:ext>
              </a:extLst>
            </a:blip>
            <a:srcRect l="46518"/>
            <a:stretch/>
          </p:blipFill>
          <p:spPr>
            <a:xfrm>
              <a:off x="2523034" y="-45206"/>
              <a:ext cx="3260254" cy="6885384"/>
            </a:xfrm>
            <a:prstGeom prst="rect">
              <a:avLst/>
            </a:prstGeom>
          </p:spPr>
        </p:pic>
      </p:grpSp>
      <p:sp>
        <p:nvSpPr>
          <p:cNvPr id="8" name="Titre 1"/>
          <p:cNvSpPr>
            <a:spLocks noGrp="1"/>
          </p:cNvSpPr>
          <p:nvPr>
            <p:ph type="title"/>
          </p:nvPr>
        </p:nvSpPr>
        <p:spPr>
          <a:xfrm>
            <a:off x="6384032" y="3645024"/>
            <a:ext cx="4716599" cy="2769989"/>
          </a:xfrm>
        </p:spPr>
        <p:txBody>
          <a:bodyPr anchor="t"/>
          <a:lstStyle>
            <a:lvl1pPr>
              <a:lnSpc>
                <a:spcPct val="100000"/>
              </a:lnSpc>
              <a:defRPr sz="6000">
                <a:solidFill>
                  <a:schemeClr val="bg1"/>
                </a:solidFill>
              </a:defRPr>
            </a:lvl1pPr>
          </a:lstStyle>
          <a:p>
            <a:r>
              <a:rPr lang="fr-FR"/>
              <a:t>Modifiez le style du titre</a:t>
            </a:r>
          </a:p>
        </p:txBody>
      </p:sp>
    </p:spTree>
    <p:extLst>
      <p:ext uri="{BB962C8B-B14F-4D97-AF65-F5344CB8AC3E}">
        <p14:creationId xmlns:p14="http://schemas.microsoft.com/office/powerpoint/2010/main" val="29860652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34.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2.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image" Target="../media/image34.png"/><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theme" Target="../theme/theme3.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5325" y="164066"/>
            <a:ext cx="10801350" cy="307777"/>
          </a:xfrm>
          <a:prstGeom prst="rect">
            <a:avLst/>
          </a:prstGeom>
        </p:spPr>
        <p:txBody>
          <a:bodyPr vert="horz" wrap="square" lIns="36000" tIns="0" rIns="36000" bIns="0" rtlCol="0" anchor="ctr">
            <a:spAutoFit/>
          </a:bodyPr>
          <a:lstStyle/>
          <a:p>
            <a:r>
              <a:rPr lang="fr-FR"/>
              <a:t>Modifiez le style du titre</a:t>
            </a:r>
          </a:p>
        </p:txBody>
      </p:sp>
      <p:sp>
        <p:nvSpPr>
          <p:cNvPr id="3" name="Espace réservé du texte 2"/>
          <p:cNvSpPr>
            <a:spLocks noGrp="1"/>
          </p:cNvSpPr>
          <p:nvPr>
            <p:ph type="body" idx="1"/>
          </p:nvPr>
        </p:nvSpPr>
        <p:spPr>
          <a:xfrm>
            <a:off x="695325" y="1376772"/>
            <a:ext cx="10801350" cy="2284215"/>
          </a:xfrm>
          <a:prstGeom prst="rect">
            <a:avLst/>
          </a:prstGeom>
        </p:spPr>
        <p:txBody>
          <a:bodyPr vert="horz" wrap="square" lIns="36000" tIns="0" rIns="36000" bIns="0" rtlCol="0">
            <a:sp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p:txBody>
      </p:sp>
      <p:sp>
        <p:nvSpPr>
          <p:cNvPr id="5" name="Espace réservé du pied de page 4"/>
          <p:cNvSpPr>
            <a:spLocks noGrp="1"/>
          </p:cNvSpPr>
          <p:nvPr>
            <p:ph type="ftr" sz="quarter" idx="3"/>
          </p:nvPr>
        </p:nvSpPr>
        <p:spPr>
          <a:xfrm>
            <a:off x="983432" y="6500770"/>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a:t>Document Confidentiel |  08/11/2018  </a:t>
            </a:r>
          </a:p>
        </p:txBody>
      </p:sp>
      <p:cxnSp>
        <p:nvCxnSpPr>
          <p:cNvPr id="10" name="Connecteur droit 9"/>
          <p:cNvCxnSpPr/>
          <p:nvPr/>
        </p:nvCxnSpPr>
        <p:spPr>
          <a:xfrm>
            <a:off x="0" y="576000"/>
            <a:ext cx="1220021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4"/>
          </p:nvPr>
        </p:nvSpPr>
        <p:spPr>
          <a:xfrm>
            <a:off x="681528" y="6507292"/>
            <a:ext cx="263460" cy="123111"/>
          </a:xfrm>
          <a:prstGeom prst="rect">
            <a:avLst/>
          </a:prstGeom>
        </p:spPr>
        <p:txBody>
          <a:bodyPr vert="horz" wrap="non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a:p>
        </p:txBody>
      </p:sp>
      <p:pic>
        <p:nvPicPr>
          <p:cNvPr id="9" name="Image 8">
            <a:extLst>
              <a:ext uri="{FF2B5EF4-FFF2-40B4-BE49-F238E27FC236}">
                <a16:creationId xmlns:a16="http://schemas.microsoft.com/office/drawing/2014/main" id="{2657C415-651B-3241-8AB0-1BCF9DB3B237}"/>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82763765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85" r:id="rId4"/>
    <p:sldLayoutId id="2147483659" r:id="rId5"/>
    <p:sldLayoutId id="2147483686" r:id="rId6"/>
    <p:sldLayoutId id="2147483661" r:id="rId7"/>
    <p:sldLayoutId id="2147483687" r:id="rId8"/>
    <p:sldLayoutId id="2147483663" r:id="rId9"/>
    <p:sldLayoutId id="2147483688" r:id="rId10"/>
    <p:sldLayoutId id="2147483665" r:id="rId11"/>
    <p:sldLayoutId id="2147483689" r:id="rId12"/>
    <p:sldLayoutId id="2147483691" r:id="rId13"/>
    <p:sldLayoutId id="2147483690" r:id="rId14"/>
    <p:sldLayoutId id="2147483694" r:id="rId15"/>
    <p:sldLayoutId id="2147483693" r:id="rId16"/>
    <p:sldLayoutId id="2147483697" r:id="rId17"/>
    <p:sldLayoutId id="2147483696" r:id="rId18"/>
    <p:sldLayoutId id="2147483658" r:id="rId19"/>
    <p:sldLayoutId id="2147483660" r:id="rId20"/>
    <p:sldLayoutId id="2147483662" r:id="rId21"/>
    <p:sldLayoutId id="2147483664" r:id="rId22"/>
    <p:sldLayoutId id="2147483666" r:id="rId23"/>
    <p:sldLayoutId id="2147483692" r:id="rId24"/>
    <p:sldLayoutId id="2147483695" r:id="rId25"/>
    <p:sldLayoutId id="2147483698" r:id="rId26"/>
    <p:sldLayoutId id="2147483680" r:id="rId27"/>
    <p:sldLayoutId id="2147483655" r:id="rId28"/>
    <p:sldLayoutId id="2147483674" r:id="rId29"/>
    <p:sldLayoutId id="2147483678" r:id="rId30"/>
    <p:sldLayoutId id="2147483681" r:id="rId31"/>
    <p:sldLayoutId id="2147483737" r:id="rId32"/>
    <p:sldLayoutId id="2147483668" r:id="rId33"/>
    <p:sldLayoutId id="2147483669" r:id="rId34"/>
    <p:sldLayoutId id="2147483671" r:id="rId35"/>
    <p:sldLayoutId id="2147483650" r:id="rId36"/>
    <p:sldLayoutId id="2147483652" r:id="rId37"/>
    <p:sldLayoutId id="2147483672" r:id="rId38"/>
    <p:sldLayoutId id="2147483673" r:id="rId39"/>
    <p:sldLayoutId id="2147483682" r:id="rId40"/>
    <p:sldLayoutId id="2147483653" r:id="rId41"/>
    <p:sldLayoutId id="2147483654" r:id="rId42"/>
    <p:sldLayoutId id="2147483670" r:id="rId43"/>
    <p:sldLayoutId id="2147483675" r:id="rId44"/>
    <p:sldLayoutId id="2147483676" r:id="rId45"/>
    <p:sldLayoutId id="2147483679" r:id="rId46"/>
    <p:sldLayoutId id="2147483677" r:id="rId47"/>
    <p:sldLayoutId id="2147483656" r:id="rId48"/>
    <p:sldLayoutId id="2147483683" r:id="rId49"/>
    <p:sldLayoutId id="2147483684" r:id="rId50"/>
  </p:sldLayoutIdLst>
  <p:hf hd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38" userDrawn="1">
          <p15:clr>
            <a:srgbClr val="F26B43"/>
          </p15:clr>
        </p15:guide>
        <p15:guide id="4" pos="7242" userDrawn="1">
          <p15:clr>
            <a:srgbClr val="F26B43"/>
          </p15:clr>
        </p15:guide>
        <p15:guide id="5" orient="horz" pos="867" userDrawn="1">
          <p15:clr>
            <a:srgbClr val="F26B43"/>
          </p15:clr>
        </p15:guide>
        <p15:guide id="6" orient="horz" pos="39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67E4212-116A-46BA-8750-1BB8D685C10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24778580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67E4212-116A-46BA-8750-1BB8D685C100}"/>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l="17816" t="28445" r="18054" b="30115"/>
          <a:stretch/>
        </p:blipFill>
        <p:spPr>
          <a:xfrm>
            <a:off x="10860721" y="235285"/>
            <a:ext cx="1008992" cy="421556"/>
          </a:xfrm>
          <a:prstGeom prst="rect">
            <a:avLst/>
          </a:prstGeom>
        </p:spPr>
      </p:pic>
    </p:spTree>
    <p:extLst>
      <p:ext uri="{BB962C8B-B14F-4D97-AF65-F5344CB8AC3E}">
        <p14:creationId xmlns:p14="http://schemas.microsoft.com/office/powerpoint/2010/main" val="6384699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8" r:id="rId19"/>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2A9A9-5F5D-4BC0-BBE2-418BCE2EAA21}"/>
              </a:ext>
            </a:extLst>
          </p:cNvPr>
          <p:cNvSpPr>
            <a:spLocks noGrp="1"/>
          </p:cNvSpPr>
          <p:nvPr>
            <p:ph type="ctrTitle"/>
          </p:nvPr>
        </p:nvSpPr>
        <p:spPr>
          <a:xfrm>
            <a:off x="2590467" y="218230"/>
            <a:ext cx="8906207" cy="3956404"/>
          </a:xfrm>
        </p:spPr>
        <p:txBody>
          <a:bodyPr/>
          <a:lstStyle/>
          <a:p>
            <a:br>
              <a:rPr lang="fr-FR"/>
            </a:br>
            <a:r>
              <a:rPr lang="fr-FR"/>
              <a:t>Cegid XRP Ultimate</a:t>
            </a:r>
          </a:p>
        </p:txBody>
      </p:sp>
      <p:sp>
        <p:nvSpPr>
          <p:cNvPr id="4" name="Espace réservé du pied de page 3">
            <a:extLst>
              <a:ext uri="{FF2B5EF4-FFF2-40B4-BE49-F238E27FC236}">
                <a16:creationId xmlns:a16="http://schemas.microsoft.com/office/drawing/2014/main" id="{8F732727-24EF-4EBB-ACDD-329B7D6679BD}"/>
              </a:ext>
            </a:extLst>
          </p:cNvPr>
          <p:cNvSpPr>
            <a:spLocks noGrp="1"/>
          </p:cNvSpPr>
          <p:nvPr>
            <p:ph type="ftr" sz="quarter" idx="11"/>
          </p:nvPr>
        </p:nvSpPr>
        <p:spPr/>
        <p:txBody>
          <a:bodyPr/>
          <a:lstStyle/>
          <a:p>
            <a:r>
              <a:rPr lang="fr-FR" dirty="0"/>
              <a:t>Diffusion externe |  12/02/2024 </a:t>
            </a:r>
          </a:p>
        </p:txBody>
      </p:sp>
      <p:sp>
        <p:nvSpPr>
          <p:cNvPr id="6" name="Sous-titre 5">
            <a:extLst>
              <a:ext uri="{FF2B5EF4-FFF2-40B4-BE49-F238E27FC236}">
                <a16:creationId xmlns:a16="http://schemas.microsoft.com/office/drawing/2014/main" id="{96CF9ED3-F9A7-434D-AAAE-03C3F9CD016A}"/>
              </a:ext>
            </a:extLst>
          </p:cNvPr>
          <p:cNvSpPr>
            <a:spLocks noGrp="1"/>
          </p:cNvSpPr>
          <p:nvPr>
            <p:ph type="subTitle" idx="1"/>
          </p:nvPr>
        </p:nvSpPr>
        <p:spPr>
          <a:xfrm>
            <a:off x="2590467" y="4578804"/>
            <a:ext cx="8906207" cy="530402"/>
          </a:xfrm>
        </p:spPr>
        <p:txBody>
          <a:bodyPr vert="horz" wrap="square" lIns="36000" tIns="0" rIns="36000" bIns="0" rtlCol="0" anchor="t">
            <a:spAutoFit/>
          </a:bodyPr>
          <a:lstStyle/>
          <a:p>
            <a:r>
              <a:rPr lang="fr-FR" dirty="0"/>
              <a:t>Nouveautés Finances Locations J1.01</a:t>
            </a:r>
          </a:p>
        </p:txBody>
      </p:sp>
    </p:spTree>
    <p:extLst>
      <p:ext uri="{BB962C8B-B14F-4D97-AF65-F5344CB8AC3E}">
        <p14:creationId xmlns:p14="http://schemas.microsoft.com/office/powerpoint/2010/main" val="1284193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7812944-25E8-476D-B6BF-6BB98C13028A}"/>
              </a:ext>
            </a:extLst>
          </p:cNvPr>
          <p:cNvSpPr>
            <a:spLocks noGrp="1"/>
          </p:cNvSpPr>
          <p:nvPr>
            <p:ph type="title"/>
          </p:nvPr>
        </p:nvSpPr>
        <p:spPr/>
        <p:txBody>
          <a:bodyPr lIns="91440" tIns="45720" rIns="91440" bIns="45720" anchor="t"/>
          <a:lstStyle/>
          <a:p>
            <a:r>
              <a:rPr lang="fr-FR">
                <a:latin typeface="Segoe UI"/>
                <a:cs typeface="Segoe UI"/>
              </a:rPr>
              <a:t>Finances – Club X-PAIRS</a:t>
            </a:r>
            <a:endParaRPr lang="fr-FR"/>
          </a:p>
        </p:txBody>
      </p:sp>
      <p:grpSp>
        <p:nvGrpSpPr>
          <p:cNvPr id="54" name="Groupe 53">
            <a:extLst>
              <a:ext uri="{FF2B5EF4-FFF2-40B4-BE49-F238E27FC236}">
                <a16:creationId xmlns:a16="http://schemas.microsoft.com/office/drawing/2014/main" id="{F53F0395-7E19-4D35-8F9F-7899F225DF59}"/>
              </a:ext>
            </a:extLst>
          </p:cNvPr>
          <p:cNvGrpSpPr/>
          <p:nvPr/>
        </p:nvGrpSpPr>
        <p:grpSpPr>
          <a:xfrm>
            <a:off x="9522666" y="60199"/>
            <a:ext cx="984812" cy="783338"/>
            <a:chOff x="7454073" y="3587465"/>
            <a:chExt cx="1035048" cy="823296"/>
          </a:xfrm>
        </p:grpSpPr>
        <p:grpSp>
          <p:nvGrpSpPr>
            <p:cNvPr id="55" name="Groupe 54">
              <a:extLst>
                <a:ext uri="{FF2B5EF4-FFF2-40B4-BE49-F238E27FC236}">
                  <a16:creationId xmlns:a16="http://schemas.microsoft.com/office/drawing/2014/main" id="{C4FC136C-2FD7-4392-97C9-B02D155D8FDD}"/>
                </a:ext>
              </a:extLst>
            </p:cNvPr>
            <p:cNvGrpSpPr>
              <a:grpSpLocks/>
            </p:cNvGrpSpPr>
            <p:nvPr/>
          </p:nvGrpSpPr>
          <p:grpSpPr>
            <a:xfrm>
              <a:off x="7657950" y="3587465"/>
              <a:ext cx="684000" cy="684000"/>
              <a:chOff x="4604854" y="1636002"/>
              <a:chExt cx="3472346" cy="3472346"/>
            </a:xfrm>
          </p:grpSpPr>
          <p:sp>
            <p:nvSpPr>
              <p:cNvPr id="57" name="Ellipse 56">
                <a:extLst>
                  <a:ext uri="{FF2B5EF4-FFF2-40B4-BE49-F238E27FC236}">
                    <a16:creationId xmlns:a16="http://schemas.microsoft.com/office/drawing/2014/main" id="{40FBBA72-5665-48ED-A261-E3D6B4A18594}"/>
                  </a:ext>
                </a:extLst>
              </p:cNvPr>
              <p:cNvSpPr/>
              <p:nvPr/>
            </p:nvSpPr>
            <p:spPr>
              <a:xfrm>
                <a:off x="4964083" y="2098093"/>
                <a:ext cx="2743200" cy="27432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58" name="Image 57">
                <a:extLst>
                  <a:ext uri="{FF2B5EF4-FFF2-40B4-BE49-F238E27FC236}">
                    <a16:creationId xmlns:a16="http://schemas.microsoft.com/office/drawing/2014/main" id="{69B3CCAA-6EC6-4EC3-B069-365268071CB5}"/>
                  </a:ext>
                </a:extLst>
              </p:cNvPr>
              <p:cNvPicPr>
                <a:picLocks noChangeAspect="1"/>
              </p:cNvPicPr>
              <p:nvPr/>
            </p:nvPicPr>
            <p:blipFill>
              <a:blip r:embed="rId3"/>
              <a:stretch>
                <a:fillRect/>
              </a:stretch>
            </p:blipFill>
            <p:spPr>
              <a:xfrm>
                <a:off x="4604854" y="1636002"/>
                <a:ext cx="3472346" cy="3472346"/>
              </a:xfrm>
              <a:prstGeom prst="rect">
                <a:avLst/>
              </a:prstGeom>
            </p:spPr>
          </p:pic>
        </p:grpSp>
        <p:sp>
          <p:nvSpPr>
            <p:cNvPr id="56" name="ZoneTexte 55">
              <a:extLst>
                <a:ext uri="{FF2B5EF4-FFF2-40B4-BE49-F238E27FC236}">
                  <a16:creationId xmlns:a16="http://schemas.microsoft.com/office/drawing/2014/main" id="{71758B8E-833C-40F3-A264-AFB8D6BCCDFA}"/>
                </a:ext>
              </a:extLst>
            </p:cNvPr>
            <p:cNvSpPr txBox="1"/>
            <p:nvPr/>
          </p:nvSpPr>
          <p:spPr>
            <a:xfrm>
              <a:off x="7454073" y="4249023"/>
              <a:ext cx="1035048" cy="161738"/>
            </a:xfrm>
            <a:prstGeom prst="rect">
              <a:avLst/>
            </a:prstGeom>
            <a:noFill/>
          </p:spPr>
          <p:txBody>
            <a:bodyPr wrap="none" lIns="36000" tIns="0" rIns="36000" bIns="0" rtlCol="0">
              <a:spAutoFit/>
            </a:bodyPr>
            <a:lstStyle/>
            <a:p>
              <a:pPr>
                <a:buClr>
                  <a:schemeClr val="tx2"/>
                </a:buClr>
              </a:pPr>
              <a:r>
                <a:rPr lang="fr-FR" sz="1000" b="1" dirty="0">
                  <a:solidFill>
                    <a:schemeClr val="accent1"/>
                  </a:solidFill>
                </a:rPr>
                <a:t>CLUB X-PAIRS</a:t>
              </a:r>
            </a:p>
          </p:txBody>
        </p:sp>
      </p:grpSp>
      <p:sp>
        <p:nvSpPr>
          <p:cNvPr id="6" name="Espace réservé du texte 2">
            <a:extLst>
              <a:ext uri="{FF2B5EF4-FFF2-40B4-BE49-F238E27FC236}">
                <a16:creationId xmlns:a16="http://schemas.microsoft.com/office/drawing/2014/main" id="{5C9EC9FC-B0DB-7E65-14B5-79C4492149C4}"/>
              </a:ext>
            </a:extLst>
          </p:cNvPr>
          <p:cNvSpPr>
            <a:spLocks noGrp="1"/>
          </p:cNvSpPr>
          <p:nvPr>
            <p:ph type="body" sz="quarter" idx="11"/>
          </p:nvPr>
        </p:nvSpPr>
        <p:spPr>
          <a:xfrm>
            <a:off x="322286" y="949859"/>
            <a:ext cx="11426196" cy="5135630"/>
          </a:xfrm>
        </p:spPr>
        <p:txBody>
          <a:bodyPr>
            <a:normAutofit/>
          </a:bodyPr>
          <a:lstStyle/>
          <a:p>
            <a:pPr lvl="0"/>
            <a:r>
              <a:rPr lang="fr-FR" dirty="0"/>
              <a:t>Sélection sur date comptable dans les grands livres </a:t>
            </a:r>
          </a:p>
          <a:p>
            <a:pPr lvl="1"/>
            <a:r>
              <a:rPr lang="fr-FR" sz="1200" dirty="0"/>
              <a:t>Ajout de la possibilité de demander un grand livre avec une date de fin de période qui n'est pas forcément le dernier jour du mois.</a:t>
            </a:r>
          </a:p>
          <a:p>
            <a:pPr lvl="1"/>
            <a:endParaRPr lang="fr-FR" sz="1300" dirty="0"/>
          </a:p>
          <a:p>
            <a:pPr lvl="0"/>
            <a:r>
              <a:rPr lang="fr-FR" dirty="0"/>
              <a:t>Nouvelle mise en forme  Excel pour balance comptable</a:t>
            </a:r>
          </a:p>
          <a:p>
            <a:pPr lvl="1"/>
            <a:r>
              <a:rPr lang="fr-FR" sz="1200" dirty="0"/>
              <a:t>Mise à disposition de la mise en forme Q000000007 au format paysage dans laquelle on a ajouté le solde des antérieurs et le solde de la période</a:t>
            </a:r>
          </a:p>
          <a:p>
            <a:pPr lvl="0"/>
            <a:endParaRPr lang="fr-FR" sz="1300" dirty="0"/>
          </a:p>
          <a:p>
            <a:pPr lvl="0"/>
            <a:r>
              <a:rPr lang="fr-FR" dirty="0"/>
              <a:t>Maquette Excel sur l’édition de TVA ESAT</a:t>
            </a:r>
          </a:p>
          <a:p>
            <a:pPr lvl="1"/>
            <a:r>
              <a:rPr lang="fr-FR" sz="1200" dirty="0"/>
              <a:t>Mise à disposition de la mise en forme Q000000003 au format Excel</a:t>
            </a:r>
          </a:p>
          <a:p>
            <a:pPr lvl="0"/>
            <a:endParaRPr lang="fr-FR" sz="1200" dirty="0"/>
          </a:p>
          <a:p>
            <a:pPr lvl="0"/>
            <a:r>
              <a:rPr lang="fr-FR" sz="2200" dirty="0"/>
              <a:t>Lettrage manuel</a:t>
            </a:r>
          </a:p>
          <a:p>
            <a:pPr lvl="1"/>
            <a:r>
              <a:rPr lang="fr-FR" sz="1200" dirty="0"/>
              <a:t>Ajout de champs pour sélectionner des pièces ou des écritures dans le masque principal</a:t>
            </a:r>
          </a:p>
          <a:p>
            <a:pPr lvl="0"/>
            <a:endParaRPr lang="fr-FR" sz="1200" dirty="0"/>
          </a:p>
          <a:p>
            <a:pPr lvl="0"/>
            <a:r>
              <a:rPr lang="fr-FR" dirty="0"/>
              <a:t>Rapprochement bancaire </a:t>
            </a:r>
          </a:p>
          <a:p>
            <a:pPr lvl="1"/>
            <a:r>
              <a:rPr lang="fr-FR" sz="1200" dirty="0"/>
              <a:t>Ajout d’une option ‘ne contient pas’ pour les écritures déduites du relevé</a:t>
            </a:r>
          </a:p>
          <a:p>
            <a:pPr marL="0" lvl="0" indent="0">
              <a:buNone/>
            </a:pPr>
            <a:endParaRPr lang="fr-FR" sz="1200" dirty="0"/>
          </a:p>
          <a:p>
            <a:pPr lvl="0"/>
            <a:r>
              <a:rPr lang="fr-FR" dirty="0"/>
              <a:t>Justification de la TVA sur FNP </a:t>
            </a:r>
          </a:p>
          <a:p>
            <a:pPr lvl="1"/>
            <a:r>
              <a:rPr lang="fr-FR" sz="1300" dirty="0"/>
              <a:t> </a:t>
            </a:r>
            <a:r>
              <a:rPr lang="fr-FR" sz="1200" dirty="0"/>
              <a:t>Mise à disposition de la mise en forme Q000000003 au format Excel pour l'édition des mouvements de contrepartie, permettant de justifier le solde de TVA sur FNP</a:t>
            </a:r>
            <a:endParaRPr lang="fr-FR" sz="1300" dirty="0"/>
          </a:p>
        </p:txBody>
      </p:sp>
    </p:spTree>
    <p:extLst>
      <p:ext uri="{BB962C8B-B14F-4D97-AF65-F5344CB8AC3E}">
        <p14:creationId xmlns:p14="http://schemas.microsoft.com/office/powerpoint/2010/main" val="3640645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D054808A-DF40-41EA-A7F5-35006F2D625A}"/>
              </a:ext>
            </a:extLst>
          </p:cNvPr>
          <p:cNvSpPr>
            <a:spLocks noGrp="1"/>
          </p:cNvSpPr>
          <p:nvPr>
            <p:ph type="ctrTitle"/>
          </p:nvPr>
        </p:nvSpPr>
        <p:spPr>
          <a:xfrm>
            <a:off x="2590467" y="1486719"/>
            <a:ext cx="8906207" cy="2687915"/>
          </a:xfrm>
        </p:spPr>
        <p:txBody>
          <a:bodyPr wrap="square" anchor="b">
            <a:normAutofit/>
          </a:bodyPr>
          <a:lstStyle/>
          <a:p>
            <a:pPr>
              <a:lnSpc>
                <a:spcPct val="100000"/>
              </a:lnSpc>
            </a:pPr>
            <a:r>
              <a:rPr lang="fr-FR" sz="5600"/>
              <a:t>Budgétaire</a:t>
            </a:r>
            <a:br>
              <a:rPr lang="fr-FR" sz="5600"/>
            </a:br>
            <a:br>
              <a:rPr lang="fr-FR" sz="5600"/>
            </a:br>
            <a:endParaRPr lang="fr-FR" sz="5600"/>
          </a:p>
        </p:txBody>
      </p:sp>
      <p:sp>
        <p:nvSpPr>
          <p:cNvPr id="2" name="Espace réservé du pied de page 3">
            <a:extLst>
              <a:ext uri="{FF2B5EF4-FFF2-40B4-BE49-F238E27FC236}">
                <a16:creationId xmlns:a16="http://schemas.microsoft.com/office/drawing/2014/main" id="{97F97C46-C64B-263A-07C8-5D3695AD0F2D}"/>
              </a:ext>
            </a:extLst>
          </p:cNvPr>
          <p:cNvSpPr>
            <a:spLocks noGrp="1"/>
          </p:cNvSpPr>
          <p:nvPr>
            <p:ph type="ftr" sz="quarter" idx="11"/>
          </p:nvPr>
        </p:nvSpPr>
        <p:spPr>
          <a:xfrm>
            <a:off x="2590468" y="6143898"/>
            <a:ext cx="6552000" cy="230832"/>
          </a:xfrm>
        </p:spPr>
        <p:txBody>
          <a:bodyPr/>
          <a:lstStyle/>
          <a:p>
            <a:r>
              <a:rPr lang="fr-FR" dirty="0"/>
              <a:t>Diffusion externe |  12/02/2024 </a:t>
            </a:r>
          </a:p>
        </p:txBody>
      </p:sp>
    </p:spTree>
    <p:extLst>
      <p:ext uri="{BB962C8B-B14F-4D97-AF65-F5344CB8AC3E}">
        <p14:creationId xmlns:p14="http://schemas.microsoft.com/office/powerpoint/2010/main" val="288655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2926F95-5A72-49DF-952D-8AF728B2F6D2}"/>
              </a:ext>
            </a:extLst>
          </p:cNvPr>
          <p:cNvSpPr>
            <a:spLocks noGrp="1"/>
          </p:cNvSpPr>
          <p:nvPr>
            <p:ph type="body" sz="quarter" idx="11"/>
          </p:nvPr>
        </p:nvSpPr>
        <p:spPr>
          <a:xfrm>
            <a:off x="323591" y="939109"/>
            <a:ext cx="11341935" cy="5732182"/>
          </a:xfrm>
        </p:spPr>
        <p:txBody>
          <a:bodyPr lIns="91440" tIns="45720" rIns="91440" bIns="45720" anchor="t">
            <a:noAutofit/>
          </a:bodyPr>
          <a:lstStyle/>
          <a:p>
            <a:pPr marL="456565" indent="-456565"/>
            <a:r>
              <a:rPr lang="fr-FR" dirty="0"/>
              <a:t>Méthode de suivi des segments</a:t>
            </a:r>
          </a:p>
          <a:p>
            <a:pPr marL="989951" lvl="1" indent="-456565"/>
            <a:r>
              <a:rPr lang="fr-FR" sz="1200" dirty="0"/>
              <a:t>On affiche désormais un champ par segment permettant de préciser pour chacun d'eux s'il faut le reprendre ou non lors de la répartition. Le champ basé contenant la méthode de suivi pour l'ensemble des segments a été déplacé dans les paramètres standard. </a:t>
            </a:r>
          </a:p>
          <a:p>
            <a:pPr marL="989951" lvl="1" indent="-456565"/>
            <a:endParaRPr lang="fr-FR" sz="1200" dirty="0"/>
          </a:p>
          <a:p>
            <a:pPr marL="456565" indent="-456565"/>
            <a:r>
              <a:rPr lang="fr-FR" dirty="0"/>
              <a:t>Compositions graphiques de CGR</a:t>
            </a:r>
          </a:p>
          <a:p>
            <a:pPr marL="989951" lvl="1" indent="-456565"/>
            <a:r>
              <a:rPr lang="fr-FR" sz="1200" dirty="0"/>
              <a:t>Possibilité de mise en place de la recherche progressive pour l'amélioration des performances. Pour cela, il faut positionner le paramètre OUC à P </a:t>
            </a:r>
          </a:p>
          <a:p>
            <a:pPr marL="533386" lvl="1" indent="0">
              <a:buNone/>
            </a:pPr>
            <a:r>
              <a:rPr lang="fr-FR" sz="1200" dirty="0"/>
              <a:t>           sur le mnémonique OBIHCGR (qui correspond à la première hiérarchie de CGR) et sur le mnémonique OBIHCG2 (qui correspond à la deuxième              </a:t>
            </a:r>
          </a:p>
          <a:p>
            <a:pPr marL="533386" lvl="1" indent="0">
              <a:buNone/>
            </a:pPr>
            <a:r>
              <a:rPr lang="fr-FR" sz="1200" dirty="0"/>
              <a:t>           hiérarchie de CGR).</a:t>
            </a:r>
          </a:p>
          <a:p>
            <a:pPr marL="989951" lvl="1" indent="-456565"/>
            <a:endParaRPr lang="fr-FR" sz="1200" dirty="0"/>
          </a:p>
          <a:p>
            <a:pPr marL="989951" lvl="1" indent="-456565"/>
            <a:endParaRPr lang="fr-FR" sz="1200" dirty="0"/>
          </a:p>
        </p:txBody>
      </p:sp>
      <p:sp>
        <p:nvSpPr>
          <p:cNvPr id="3" name="Titre 2">
            <a:extLst>
              <a:ext uri="{FF2B5EF4-FFF2-40B4-BE49-F238E27FC236}">
                <a16:creationId xmlns:a16="http://schemas.microsoft.com/office/drawing/2014/main" id="{D7812944-25E8-476D-B6BF-6BB98C13028A}"/>
              </a:ext>
            </a:extLst>
          </p:cNvPr>
          <p:cNvSpPr>
            <a:spLocks noGrp="1"/>
          </p:cNvSpPr>
          <p:nvPr>
            <p:ph type="title"/>
          </p:nvPr>
        </p:nvSpPr>
        <p:spPr/>
        <p:txBody>
          <a:bodyPr lIns="91440" tIns="45720" rIns="91440" bIns="45720" anchor="t"/>
          <a:lstStyle/>
          <a:p>
            <a:r>
              <a:rPr lang="fr-FR">
                <a:latin typeface="Segoe UI"/>
                <a:cs typeface="Segoe UI"/>
              </a:rPr>
              <a:t>Finances - Budgétaire</a:t>
            </a:r>
            <a:endParaRPr lang="fr-FR"/>
          </a:p>
        </p:txBody>
      </p:sp>
    </p:spTree>
    <p:extLst>
      <p:ext uri="{BB962C8B-B14F-4D97-AF65-F5344CB8AC3E}">
        <p14:creationId xmlns:p14="http://schemas.microsoft.com/office/powerpoint/2010/main" val="122065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D054808A-DF40-41EA-A7F5-35006F2D625A}"/>
              </a:ext>
            </a:extLst>
          </p:cNvPr>
          <p:cNvSpPr>
            <a:spLocks noGrp="1"/>
          </p:cNvSpPr>
          <p:nvPr>
            <p:ph type="ctrTitle"/>
          </p:nvPr>
        </p:nvSpPr>
        <p:spPr>
          <a:xfrm>
            <a:off x="2590467" y="1486719"/>
            <a:ext cx="8906207" cy="2687915"/>
          </a:xfrm>
        </p:spPr>
        <p:txBody>
          <a:bodyPr wrap="square" anchor="b">
            <a:normAutofit/>
          </a:bodyPr>
          <a:lstStyle/>
          <a:p>
            <a:pPr>
              <a:lnSpc>
                <a:spcPct val="100000"/>
              </a:lnSpc>
            </a:pPr>
            <a:r>
              <a:rPr lang="fr-FR" sz="5600"/>
              <a:t>Credit management</a:t>
            </a:r>
            <a:br>
              <a:rPr lang="fr-FR" sz="5600"/>
            </a:br>
            <a:br>
              <a:rPr lang="fr-FR" sz="5600"/>
            </a:br>
            <a:endParaRPr lang="fr-FR" sz="5600"/>
          </a:p>
        </p:txBody>
      </p:sp>
      <p:sp>
        <p:nvSpPr>
          <p:cNvPr id="2" name="Espace réservé du pied de page 3">
            <a:extLst>
              <a:ext uri="{FF2B5EF4-FFF2-40B4-BE49-F238E27FC236}">
                <a16:creationId xmlns:a16="http://schemas.microsoft.com/office/drawing/2014/main" id="{8CC67EAB-91A4-888A-2206-8A47276A1A57}"/>
              </a:ext>
            </a:extLst>
          </p:cNvPr>
          <p:cNvSpPr>
            <a:spLocks noGrp="1"/>
          </p:cNvSpPr>
          <p:nvPr>
            <p:ph type="ftr" sz="quarter" idx="11"/>
          </p:nvPr>
        </p:nvSpPr>
        <p:spPr>
          <a:xfrm>
            <a:off x="2590468" y="6143898"/>
            <a:ext cx="6552000" cy="230832"/>
          </a:xfrm>
        </p:spPr>
        <p:txBody>
          <a:bodyPr/>
          <a:lstStyle/>
          <a:p>
            <a:r>
              <a:rPr lang="fr-FR" dirty="0"/>
              <a:t>Diffusion externe |  12/02/2024 </a:t>
            </a:r>
          </a:p>
        </p:txBody>
      </p:sp>
    </p:spTree>
    <p:extLst>
      <p:ext uri="{BB962C8B-B14F-4D97-AF65-F5344CB8AC3E}">
        <p14:creationId xmlns:p14="http://schemas.microsoft.com/office/powerpoint/2010/main" val="297788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2926F95-5A72-49DF-952D-8AF728B2F6D2}"/>
              </a:ext>
            </a:extLst>
          </p:cNvPr>
          <p:cNvSpPr>
            <a:spLocks noGrp="1"/>
          </p:cNvSpPr>
          <p:nvPr>
            <p:ph type="body" sz="quarter" idx="11"/>
          </p:nvPr>
        </p:nvSpPr>
        <p:spPr>
          <a:xfrm>
            <a:off x="323592" y="939109"/>
            <a:ext cx="10175678" cy="5732182"/>
          </a:xfrm>
        </p:spPr>
        <p:txBody>
          <a:bodyPr lIns="91440" tIns="45720" rIns="91440" bIns="45720" anchor="t">
            <a:noAutofit/>
          </a:bodyPr>
          <a:lstStyle/>
          <a:p>
            <a:pPr marL="456565" indent="-456565"/>
            <a:r>
              <a:rPr lang="fr-FR" dirty="0"/>
              <a:t>Edition des encours provisionnés</a:t>
            </a:r>
          </a:p>
          <a:p>
            <a:pPr marL="989951" lvl="1" indent="-456565"/>
            <a:r>
              <a:rPr lang="fr-FR" sz="1200" dirty="0"/>
              <a:t>Permet éditer les encours clients déduits des provisions comptabilisées. Mise en forme Excel de EEPRO</a:t>
            </a:r>
          </a:p>
          <a:p>
            <a:pPr marL="989951" lvl="1" indent="-456565"/>
            <a:endParaRPr lang="fr-FR" sz="1200" dirty="0"/>
          </a:p>
          <a:p>
            <a:pPr marL="456565" indent="-456565"/>
            <a:r>
              <a:rPr lang="fr-FR" dirty="0"/>
              <a:t>Page objet  - Tiers recouvrement 360</a:t>
            </a:r>
          </a:p>
          <a:p>
            <a:pPr marL="989951" lvl="1" indent="-456565"/>
            <a:r>
              <a:rPr lang="fr-FR" sz="1200" dirty="0"/>
              <a:t>Vue d'ensemble d'un tiers au recouvrement permettant de visualiser entre autres les factures échues, les litiges en cours, les actions, les dernières relances, et les dossiers contentieux. Uniquement en UI03</a:t>
            </a:r>
          </a:p>
          <a:p>
            <a:pPr marL="989951" lvl="1" indent="-456565"/>
            <a:endParaRPr lang="fr-FR" sz="1200" dirty="0"/>
          </a:p>
        </p:txBody>
      </p:sp>
      <p:sp>
        <p:nvSpPr>
          <p:cNvPr id="3" name="Titre 2">
            <a:extLst>
              <a:ext uri="{FF2B5EF4-FFF2-40B4-BE49-F238E27FC236}">
                <a16:creationId xmlns:a16="http://schemas.microsoft.com/office/drawing/2014/main" id="{D7812944-25E8-476D-B6BF-6BB98C13028A}"/>
              </a:ext>
            </a:extLst>
          </p:cNvPr>
          <p:cNvSpPr>
            <a:spLocks noGrp="1"/>
          </p:cNvSpPr>
          <p:nvPr>
            <p:ph type="title"/>
          </p:nvPr>
        </p:nvSpPr>
        <p:spPr/>
        <p:txBody>
          <a:bodyPr lIns="91440" tIns="45720" rIns="91440" bIns="45720" anchor="t"/>
          <a:lstStyle/>
          <a:p>
            <a:r>
              <a:rPr lang="fr-FR">
                <a:latin typeface="Segoe UI"/>
                <a:cs typeface="Segoe UI"/>
              </a:rPr>
              <a:t>Finances – Credit management</a:t>
            </a:r>
            <a:endParaRPr lang="fr-FR"/>
          </a:p>
        </p:txBody>
      </p:sp>
    </p:spTree>
    <p:extLst>
      <p:ext uri="{BB962C8B-B14F-4D97-AF65-F5344CB8AC3E}">
        <p14:creationId xmlns:p14="http://schemas.microsoft.com/office/powerpoint/2010/main" val="2421996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D054808A-DF40-41EA-A7F5-35006F2D625A}"/>
              </a:ext>
            </a:extLst>
          </p:cNvPr>
          <p:cNvSpPr>
            <a:spLocks noGrp="1"/>
          </p:cNvSpPr>
          <p:nvPr>
            <p:ph type="ctrTitle"/>
          </p:nvPr>
        </p:nvSpPr>
        <p:spPr>
          <a:xfrm>
            <a:off x="2590467" y="1486719"/>
            <a:ext cx="8906207" cy="2687915"/>
          </a:xfrm>
        </p:spPr>
        <p:txBody>
          <a:bodyPr wrap="square" anchor="b">
            <a:normAutofit/>
          </a:bodyPr>
          <a:lstStyle/>
          <a:p>
            <a:pPr>
              <a:lnSpc>
                <a:spcPct val="100000"/>
              </a:lnSpc>
            </a:pPr>
            <a:r>
              <a:rPr lang="fr-FR" sz="5600"/>
              <a:t>Locations</a:t>
            </a:r>
            <a:br>
              <a:rPr lang="fr-FR" sz="5600"/>
            </a:br>
            <a:br>
              <a:rPr lang="fr-FR" sz="5600"/>
            </a:br>
            <a:endParaRPr lang="fr-FR" sz="5600"/>
          </a:p>
        </p:txBody>
      </p:sp>
      <p:sp>
        <p:nvSpPr>
          <p:cNvPr id="2" name="Espace réservé du pied de page 3">
            <a:extLst>
              <a:ext uri="{FF2B5EF4-FFF2-40B4-BE49-F238E27FC236}">
                <a16:creationId xmlns:a16="http://schemas.microsoft.com/office/drawing/2014/main" id="{4C8985A6-1627-BC50-15F9-65A9A65100E1}"/>
              </a:ext>
            </a:extLst>
          </p:cNvPr>
          <p:cNvSpPr>
            <a:spLocks noGrp="1"/>
          </p:cNvSpPr>
          <p:nvPr>
            <p:ph type="ftr" sz="quarter" idx="11"/>
          </p:nvPr>
        </p:nvSpPr>
        <p:spPr>
          <a:xfrm>
            <a:off x="2590468" y="6143898"/>
            <a:ext cx="6552000" cy="230832"/>
          </a:xfrm>
        </p:spPr>
        <p:txBody>
          <a:bodyPr/>
          <a:lstStyle/>
          <a:p>
            <a:r>
              <a:rPr lang="fr-FR" dirty="0"/>
              <a:t>Diffusion externe |  12/02/2024 </a:t>
            </a:r>
          </a:p>
        </p:txBody>
      </p:sp>
    </p:spTree>
    <p:extLst>
      <p:ext uri="{BB962C8B-B14F-4D97-AF65-F5344CB8AC3E}">
        <p14:creationId xmlns:p14="http://schemas.microsoft.com/office/powerpoint/2010/main" val="3580882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7812944-25E8-476D-B6BF-6BB98C13028A}"/>
              </a:ext>
            </a:extLst>
          </p:cNvPr>
          <p:cNvSpPr>
            <a:spLocks noGrp="1"/>
          </p:cNvSpPr>
          <p:nvPr>
            <p:ph type="title"/>
          </p:nvPr>
        </p:nvSpPr>
        <p:spPr/>
        <p:txBody>
          <a:bodyPr/>
          <a:lstStyle/>
          <a:p>
            <a:r>
              <a:rPr lang="fr-FR" dirty="0">
                <a:latin typeface="Segoe UI"/>
                <a:cs typeface="Segoe UI"/>
              </a:rPr>
              <a:t>Locations</a:t>
            </a:r>
            <a:endParaRPr lang="fr-FR" dirty="0"/>
          </a:p>
        </p:txBody>
      </p:sp>
      <p:sp>
        <p:nvSpPr>
          <p:cNvPr id="6" name="Espace réservé du texte 2">
            <a:extLst>
              <a:ext uri="{FF2B5EF4-FFF2-40B4-BE49-F238E27FC236}">
                <a16:creationId xmlns:a16="http://schemas.microsoft.com/office/drawing/2014/main" id="{4CCAB1F5-19DA-4F90-9985-531FE6A097EF}"/>
              </a:ext>
            </a:extLst>
          </p:cNvPr>
          <p:cNvSpPr>
            <a:spLocks noGrp="1"/>
          </p:cNvSpPr>
          <p:nvPr/>
        </p:nvSpPr>
        <p:spPr>
          <a:xfrm>
            <a:off x="382902" y="1009913"/>
            <a:ext cx="11426196" cy="5582663"/>
          </a:xfrm>
          <a:prstGeom prst="rect">
            <a:avLst/>
          </a:prstGeom>
        </p:spPr>
        <p:txBody>
          <a:bodyPr lIns="91440" tIns="45720" rIns="91440" bIns="45720" anchor="t">
            <a:normAutofit/>
          </a:bodyPr>
          <a:lstStyle>
            <a:lvl1pPr marL="457189" indent="-457189" algn="just" defTabSz="1219170" rtl="0" eaLnBrk="1" latinLnBrk="0" hangingPunct="1">
              <a:spcBef>
                <a:spcPct val="20000"/>
              </a:spcBef>
              <a:buClr>
                <a:schemeClr val="accent1"/>
              </a:buClr>
              <a:buSzPct val="100000"/>
              <a:buFont typeface="Police système"/>
              <a:buChar char="›"/>
              <a:defRPr sz="2000" kern="1200">
                <a:solidFill>
                  <a:schemeClr val="tx1"/>
                </a:solidFill>
                <a:latin typeface="Segoe UI" panose="020B0502040204020203" pitchFamily="34" charset="0"/>
                <a:ea typeface="+mn-ea"/>
                <a:cs typeface="Segoe UI" panose="020B0502040204020203" pitchFamily="34" charset="0"/>
              </a:defRPr>
            </a:lvl1pPr>
            <a:lvl2pPr marL="990575" indent="-380990" algn="just" defTabSz="1219170" rtl="0" eaLnBrk="1" latinLnBrk="0" hangingPunct="1">
              <a:spcBef>
                <a:spcPct val="20000"/>
              </a:spcBef>
              <a:buClr>
                <a:schemeClr val="accent1"/>
              </a:buClr>
              <a:buSzPct val="100000"/>
              <a:buFont typeface="Police système"/>
              <a:buChar char="›"/>
              <a:defRPr sz="1400" b="0" kern="1200">
                <a:solidFill>
                  <a:schemeClr val="tx1"/>
                </a:solidFill>
                <a:latin typeface="Segoe UI" panose="020B0502040204020203" pitchFamily="34" charset="0"/>
                <a:ea typeface="+mn-ea"/>
                <a:cs typeface="Segoe UI" panose="020B0502040204020203" pitchFamily="34" charset="0"/>
              </a:defRPr>
            </a:lvl2pPr>
            <a:lvl3pPr marL="1523962" indent="-304792" algn="l" defTabSz="1219170" rtl="0" eaLnBrk="1" latinLnBrk="0" hangingPunct="1">
              <a:spcBef>
                <a:spcPct val="20000"/>
              </a:spcBef>
              <a:buClr>
                <a:schemeClr val="accent1"/>
              </a:buClr>
              <a:buSzPct val="70000"/>
              <a:buFont typeface="STIXGeneral-Regular" pitchFamily="2" charset="2"/>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1"/>
              </a:buClr>
              <a:buSzPct val="100000"/>
              <a:buFont typeface="Police système"/>
              <a:buChar char="›"/>
              <a:defRPr sz="1200" kern="1200">
                <a:solidFill>
                  <a:schemeClr val="tx1"/>
                </a:solidFill>
                <a:latin typeface="Segoe UI" panose="020B0502040204020203" pitchFamily="34" charset="0"/>
                <a:ea typeface="+mn-ea"/>
                <a:cs typeface="Segoe UI" panose="020B0502040204020203" pitchFamily="34" charset="0"/>
              </a:defRPr>
            </a:lvl4pPr>
            <a:lvl5pPr marL="2743131" indent="-304792" algn="l" defTabSz="1219170" rtl="0" eaLnBrk="1" latinLnBrk="0" hangingPunct="1">
              <a:spcBef>
                <a:spcPct val="20000"/>
              </a:spcBef>
              <a:buClr>
                <a:schemeClr val="accent1"/>
              </a:buClr>
              <a:buSzPct val="70000"/>
              <a:buFont typeface="STIXGeneral-Regular" pitchFamily="2" charset="2"/>
              <a:buChar char="⟶"/>
              <a:defRPr sz="21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6565" indent="-456565"/>
            <a:r>
              <a:rPr lang="fr-FR" dirty="0">
                <a:latin typeface="Segoe UI"/>
                <a:cs typeface="Segoe UI"/>
              </a:rPr>
              <a:t>Gestion des contrats avec une période de différé</a:t>
            </a:r>
          </a:p>
          <a:p>
            <a:pPr marL="989951" lvl="1" indent="-456565"/>
            <a:r>
              <a:rPr lang="fr-FR" sz="1200" dirty="0">
                <a:latin typeface="Segoe UI"/>
                <a:cs typeface="Segoe UI"/>
              </a:rPr>
              <a:t>Pour les prêts, emprunts, crédit-bail et locations simples : période en début de contrat durant laquelle, alors que le contrat a débuté, le prêteur/emprunteur/locataire ne rembourse pas le capital. </a:t>
            </a:r>
          </a:p>
          <a:p>
            <a:pPr marL="456565" indent="-456565"/>
            <a:endParaRPr lang="fr-FR" sz="1000" dirty="0">
              <a:latin typeface="Segoe UI"/>
              <a:cs typeface="Segoe UI"/>
            </a:endParaRPr>
          </a:p>
          <a:p>
            <a:pPr marL="456565" indent="-456565"/>
            <a:r>
              <a:rPr lang="fr-FR" dirty="0">
                <a:latin typeface="Segoe UI"/>
                <a:cs typeface="Segoe UI"/>
              </a:rPr>
              <a:t>Evolution des consoles de pilotages </a:t>
            </a:r>
          </a:p>
          <a:p>
            <a:pPr marL="989951" lvl="1" indent="-456565"/>
            <a:r>
              <a:rPr lang="fr-FR" sz="1200" dirty="0">
                <a:latin typeface="Segoe UI"/>
                <a:cs typeface="Segoe UI"/>
              </a:rPr>
              <a:t>Revue des paramètres de synchronisation vers les gestions, les traitements et les éditions</a:t>
            </a:r>
          </a:p>
          <a:p>
            <a:pPr marL="989951" lvl="1" indent="-456565"/>
            <a:r>
              <a:rPr lang="fr-FR" sz="1200" dirty="0">
                <a:latin typeface="Segoe UI"/>
                <a:cs typeface="Segoe UI"/>
              </a:rPr>
              <a:t>Ajout de l’édition des échéanciers dans les consoles (CLPIL, CLPIE, CLPIP)</a:t>
            </a:r>
          </a:p>
          <a:p>
            <a:pPr marL="989951" lvl="1" indent="-456565"/>
            <a:r>
              <a:rPr lang="fr-FR" sz="1200" dirty="0">
                <a:latin typeface="Segoe UI"/>
                <a:cs typeface="Segoe UI"/>
              </a:rPr>
              <a:t>Ajout d’une section dédiée aux contrats à valider (CLPIL, CLPIE, CLPIP)</a:t>
            </a:r>
          </a:p>
          <a:p>
            <a:pPr marL="989951" lvl="1" indent="-456565"/>
            <a:r>
              <a:rPr lang="fr-FR" sz="1200" dirty="0">
                <a:latin typeface="Segoe UI"/>
                <a:cs typeface="Segoe UI"/>
              </a:rPr>
              <a:t>Ajout d’une section dédiée à la gestion des taux variables (CLPIL)</a:t>
            </a:r>
          </a:p>
          <a:p>
            <a:pPr marL="989951" lvl="1" indent="-456565"/>
            <a:r>
              <a:rPr lang="fr-FR" sz="1200" dirty="0">
                <a:latin typeface="Segoe UI"/>
                <a:cs typeface="Segoe UI"/>
              </a:rPr>
              <a:t>Lien vers l’édition de justification de l’actif (CLPILI)</a:t>
            </a:r>
          </a:p>
          <a:p>
            <a:pPr marL="989951" lvl="1" indent="-456565"/>
            <a:r>
              <a:rPr lang="fr-FR" sz="1200" dirty="0">
                <a:latin typeface="Segoe UI"/>
                <a:cs typeface="Segoe UI"/>
              </a:rPr>
              <a:t>Spécialisation du CLPLO pour les contrats de crédits-bails (exclusion des emprunts et des prêts)</a:t>
            </a:r>
          </a:p>
          <a:p>
            <a:pPr marL="989951" lvl="1" indent="-456565"/>
            <a:endParaRPr lang="fr-FR" sz="1200" dirty="0">
              <a:latin typeface="Segoe UI"/>
              <a:cs typeface="Segoe UI"/>
            </a:endParaRPr>
          </a:p>
          <a:p>
            <a:pPr marL="456565" indent="-456565"/>
            <a:r>
              <a:rPr lang="fr-FR" dirty="0">
                <a:latin typeface="Segoe UI"/>
                <a:cs typeface="Segoe UI"/>
              </a:rPr>
              <a:t>Chargement des indices de taux</a:t>
            </a:r>
          </a:p>
          <a:p>
            <a:pPr marL="989951" lvl="1" indent="-456565"/>
            <a:r>
              <a:rPr lang="fr-FR" sz="1200" dirty="0">
                <a:latin typeface="Segoe UI"/>
                <a:cs typeface="Segoe UI"/>
              </a:rPr>
              <a:t>Le TLIND remplace le TLFBE</a:t>
            </a:r>
          </a:p>
          <a:p>
            <a:pPr marL="989951" lvl="1" indent="-456565"/>
            <a:endParaRPr lang="fr-FR" dirty="0">
              <a:latin typeface="Segoe UI"/>
              <a:cs typeface="Segoe UI"/>
            </a:endParaRPr>
          </a:p>
          <a:p>
            <a:pPr marL="456565" indent="-456565"/>
            <a:r>
              <a:rPr lang="fr-FR" dirty="0">
                <a:latin typeface="Segoe UI"/>
                <a:cs typeface="Segoe UI"/>
              </a:rPr>
              <a:t>Traitement des garanties sur prêt TLGAR</a:t>
            </a:r>
          </a:p>
          <a:p>
            <a:pPr marL="989951" lvl="1" indent="-456565"/>
            <a:r>
              <a:rPr lang="fr-FR" sz="1200" dirty="0">
                <a:latin typeface="Segoe UI"/>
                <a:cs typeface="Segoe UI"/>
              </a:rPr>
              <a:t>Génération des écritures de garantie et de situation de garantie pour les contrats de prêts validés</a:t>
            </a:r>
          </a:p>
          <a:p>
            <a:pPr marL="456565" indent="-456565"/>
            <a:endParaRPr lang="fr-FR" sz="1200" dirty="0">
              <a:latin typeface="Segoe UI"/>
              <a:cs typeface="Segoe UI"/>
            </a:endParaRPr>
          </a:p>
          <a:p>
            <a:pPr marL="989951" lvl="1" indent="-456565"/>
            <a:endParaRPr lang="fr-FR" sz="1200" dirty="0">
              <a:latin typeface="Segoe UI"/>
              <a:cs typeface="Segoe UI"/>
            </a:endParaRPr>
          </a:p>
          <a:p>
            <a:pPr marL="989951" lvl="1" indent="-456565"/>
            <a:endParaRPr lang="fr-FR" sz="1200" dirty="0">
              <a:latin typeface="Segoe UI"/>
              <a:cs typeface="Segoe UI"/>
            </a:endParaRPr>
          </a:p>
        </p:txBody>
      </p:sp>
      <p:sp>
        <p:nvSpPr>
          <p:cNvPr id="2" name="ZoneTexte 1">
            <a:extLst>
              <a:ext uri="{FF2B5EF4-FFF2-40B4-BE49-F238E27FC236}">
                <a16:creationId xmlns:a16="http://schemas.microsoft.com/office/drawing/2014/main" id="{1683EF57-67D7-8BB8-9C52-5292D5654520}"/>
              </a:ext>
            </a:extLst>
          </p:cNvPr>
          <p:cNvSpPr txBox="1"/>
          <p:nvPr/>
        </p:nvSpPr>
        <p:spPr>
          <a:xfrm>
            <a:off x="126669" y="2762888"/>
            <a:ext cx="256233" cy="365146"/>
          </a:xfrm>
          <a:prstGeom prst="rect">
            <a:avLst/>
          </a:prstGeom>
          <a:noFill/>
        </p:spPr>
        <p:txBody>
          <a:bodyPr wrap="square" lIns="36000" tIns="36000" rIns="36000" bIns="36000" rtlCol="0">
            <a:noAutofit/>
          </a:bodyPr>
          <a:lstStyle/>
          <a:p>
            <a:endParaRPr lang="fr-FR" sz="2400" dirty="0">
              <a:solidFill>
                <a:srgbClr val="FF0000"/>
              </a:solidFill>
            </a:endParaRPr>
          </a:p>
        </p:txBody>
      </p:sp>
      <p:sp>
        <p:nvSpPr>
          <p:cNvPr id="5" name="ZoneTexte 4">
            <a:extLst>
              <a:ext uri="{FF2B5EF4-FFF2-40B4-BE49-F238E27FC236}">
                <a16:creationId xmlns:a16="http://schemas.microsoft.com/office/drawing/2014/main" id="{F23444A7-A22B-A03F-B08C-7D8FAE8BFCA1}"/>
              </a:ext>
            </a:extLst>
          </p:cNvPr>
          <p:cNvSpPr txBox="1"/>
          <p:nvPr/>
        </p:nvSpPr>
        <p:spPr>
          <a:xfrm>
            <a:off x="126668" y="4534516"/>
            <a:ext cx="256233" cy="365146"/>
          </a:xfrm>
          <a:prstGeom prst="rect">
            <a:avLst/>
          </a:prstGeom>
          <a:noFill/>
        </p:spPr>
        <p:txBody>
          <a:bodyPr wrap="square" lIns="36000" tIns="36000" rIns="36000" bIns="36000" rtlCol="0">
            <a:noAutofit/>
          </a:bodyPr>
          <a:lstStyle/>
          <a:p>
            <a:endParaRPr lang="fr-FR" sz="2400" dirty="0">
              <a:solidFill>
                <a:srgbClr val="FF0000"/>
              </a:solidFill>
            </a:endParaRPr>
          </a:p>
        </p:txBody>
      </p:sp>
      <p:sp>
        <p:nvSpPr>
          <p:cNvPr id="12" name="ZoneTexte 11">
            <a:extLst>
              <a:ext uri="{FF2B5EF4-FFF2-40B4-BE49-F238E27FC236}">
                <a16:creationId xmlns:a16="http://schemas.microsoft.com/office/drawing/2014/main" id="{D816B44C-EA40-0493-D7FD-F70E32083998}"/>
              </a:ext>
            </a:extLst>
          </p:cNvPr>
          <p:cNvSpPr txBox="1"/>
          <p:nvPr/>
        </p:nvSpPr>
        <p:spPr>
          <a:xfrm>
            <a:off x="126668" y="4351943"/>
            <a:ext cx="256233" cy="365146"/>
          </a:xfrm>
          <a:prstGeom prst="rect">
            <a:avLst/>
          </a:prstGeom>
          <a:noFill/>
        </p:spPr>
        <p:txBody>
          <a:bodyPr wrap="square" lIns="36000" tIns="36000" rIns="36000" bIns="36000" rtlCol="0">
            <a:noAutofit/>
          </a:bodyPr>
          <a:lstStyle/>
          <a:p>
            <a:endParaRPr lang="fr-FR" sz="2400" dirty="0">
              <a:solidFill>
                <a:srgbClr val="FF0000"/>
              </a:solidFill>
            </a:endParaRPr>
          </a:p>
        </p:txBody>
      </p:sp>
    </p:spTree>
    <p:extLst>
      <p:ext uri="{BB962C8B-B14F-4D97-AF65-F5344CB8AC3E}">
        <p14:creationId xmlns:p14="http://schemas.microsoft.com/office/powerpoint/2010/main" val="2265299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7812944-25E8-476D-B6BF-6BB98C13028A}"/>
              </a:ext>
            </a:extLst>
          </p:cNvPr>
          <p:cNvSpPr>
            <a:spLocks noGrp="1"/>
          </p:cNvSpPr>
          <p:nvPr>
            <p:ph type="title"/>
          </p:nvPr>
        </p:nvSpPr>
        <p:spPr/>
        <p:txBody>
          <a:bodyPr/>
          <a:lstStyle/>
          <a:p>
            <a:r>
              <a:rPr lang="fr-FR">
                <a:latin typeface="Segoe UI"/>
                <a:cs typeface="Segoe UI"/>
              </a:rPr>
              <a:t>Locations</a:t>
            </a:r>
            <a:endParaRPr lang="fr-FR"/>
          </a:p>
        </p:txBody>
      </p:sp>
      <p:sp>
        <p:nvSpPr>
          <p:cNvPr id="6" name="Espace réservé du texte 2">
            <a:extLst>
              <a:ext uri="{FF2B5EF4-FFF2-40B4-BE49-F238E27FC236}">
                <a16:creationId xmlns:a16="http://schemas.microsoft.com/office/drawing/2014/main" id="{F30F6BB5-75E2-18E9-B060-1E3A7DEF1BA8}"/>
              </a:ext>
            </a:extLst>
          </p:cNvPr>
          <p:cNvSpPr>
            <a:spLocks noGrp="1"/>
          </p:cNvSpPr>
          <p:nvPr/>
        </p:nvSpPr>
        <p:spPr>
          <a:xfrm>
            <a:off x="382902" y="1009913"/>
            <a:ext cx="11426196" cy="5588850"/>
          </a:xfrm>
          <a:prstGeom prst="rect">
            <a:avLst/>
          </a:prstGeom>
        </p:spPr>
        <p:txBody>
          <a:bodyPr lIns="91440" tIns="45720" rIns="91440" bIns="45720" anchor="t">
            <a:normAutofit/>
          </a:bodyPr>
          <a:lstStyle>
            <a:lvl1pPr marL="457189" indent="-457189" algn="just" defTabSz="1219170" rtl="0" eaLnBrk="1" latinLnBrk="0" hangingPunct="1">
              <a:spcBef>
                <a:spcPct val="20000"/>
              </a:spcBef>
              <a:buClr>
                <a:schemeClr val="accent1"/>
              </a:buClr>
              <a:buSzPct val="100000"/>
              <a:buFont typeface="Police système"/>
              <a:buChar char="›"/>
              <a:defRPr sz="2000" kern="1200">
                <a:solidFill>
                  <a:schemeClr val="tx1"/>
                </a:solidFill>
                <a:latin typeface="Segoe UI" panose="020B0502040204020203" pitchFamily="34" charset="0"/>
                <a:ea typeface="+mn-ea"/>
                <a:cs typeface="Segoe UI" panose="020B0502040204020203" pitchFamily="34" charset="0"/>
              </a:defRPr>
            </a:lvl1pPr>
            <a:lvl2pPr marL="990575" indent="-380990" algn="just" defTabSz="1219170" rtl="0" eaLnBrk="1" latinLnBrk="0" hangingPunct="1">
              <a:spcBef>
                <a:spcPct val="20000"/>
              </a:spcBef>
              <a:buClr>
                <a:schemeClr val="accent1"/>
              </a:buClr>
              <a:buSzPct val="100000"/>
              <a:buFont typeface="Police système"/>
              <a:buChar char="›"/>
              <a:defRPr sz="1400" b="0" kern="1200">
                <a:solidFill>
                  <a:schemeClr val="tx1"/>
                </a:solidFill>
                <a:latin typeface="Segoe UI" panose="020B0502040204020203" pitchFamily="34" charset="0"/>
                <a:ea typeface="+mn-ea"/>
                <a:cs typeface="Segoe UI" panose="020B0502040204020203" pitchFamily="34" charset="0"/>
              </a:defRPr>
            </a:lvl2pPr>
            <a:lvl3pPr marL="1523962" indent="-304792" algn="l" defTabSz="1219170" rtl="0" eaLnBrk="1" latinLnBrk="0" hangingPunct="1">
              <a:spcBef>
                <a:spcPct val="20000"/>
              </a:spcBef>
              <a:buClr>
                <a:schemeClr val="accent1"/>
              </a:buClr>
              <a:buSzPct val="70000"/>
              <a:buFont typeface="STIXGeneral-Regular" pitchFamily="2" charset="2"/>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1"/>
              </a:buClr>
              <a:buSzPct val="100000"/>
              <a:buFont typeface="Police système"/>
              <a:buChar char="›"/>
              <a:defRPr sz="1200" kern="1200">
                <a:solidFill>
                  <a:schemeClr val="tx1"/>
                </a:solidFill>
                <a:latin typeface="Segoe UI" panose="020B0502040204020203" pitchFamily="34" charset="0"/>
                <a:ea typeface="+mn-ea"/>
                <a:cs typeface="Segoe UI" panose="020B0502040204020203" pitchFamily="34" charset="0"/>
              </a:defRPr>
            </a:lvl4pPr>
            <a:lvl5pPr marL="2743131" indent="-304792" algn="l" defTabSz="1219170" rtl="0" eaLnBrk="1" latinLnBrk="0" hangingPunct="1">
              <a:spcBef>
                <a:spcPct val="20000"/>
              </a:spcBef>
              <a:buClr>
                <a:schemeClr val="accent1"/>
              </a:buClr>
              <a:buSzPct val="70000"/>
              <a:buFont typeface="STIXGeneral-Regular" pitchFamily="2" charset="2"/>
              <a:buChar char="⟶"/>
              <a:defRPr sz="21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6565" indent="-456565"/>
            <a:r>
              <a:rPr lang="fr-FR" dirty="0">
                <a:latin typeface="Segoe UI"/>
                <a:cs typeface="Segoe UI"/>
              </a:rPr>
              <a:t>Génération de l’écriture d’octroi d’emprunt TLEMP</a:t>
            </a:r>
          </a:p>
          <a:p>
            <a:pPr marL="989951" lvl="1" indent="-456565"/>
            <a:r>
              <a:rPr lang="fr-FR" sz="1200" dirty="0">
                <a:latin typeface="Segoe UI"/>
                <a:cs typeface="Segoe UI"/>
              </a:rPr>
              <a:t>Possibilité de générer l'écriture d'octroi d'emprunt sans générer le premier remboursement</a:t>
            </a:r>
          </a:p>
          <a:p>
            <a:pPr marL="989951" lvl="1" indent="-456565"/>
            <a:endParaRPr lang="fr-FR" sz="1200" dirty="0">
              <a:latin typeface="Segoe UI"/>
              <a:cs typeface="Segoe UI"/>
            </a:endParaRPr>
          </a:p>
          <a:p>
            <a:pPr marL="456565" indent="-456565"/>
            <a:r>
              <a:rPr lang="fr-FR" dirty="0">
                <a:latin typeface="Segoe UI"/>
                <a:cs typeface="Segoe UI"/>
              </a:rPr>
              <a:t>Fin du </a:t>
            </a:r>
            <a:r>
              <a:rPr lang="fr-FR" dirty="0" err="1">
                <a:latin typeface="Segoe UI"/>
                <a:cs typeface="Segoe UI"/>
              </a:rPr>
              <a:t>cutoff</a:t>
            </a:r>
            <a:r>
              <a:rPr lang="fr-FR" dirty="0">
                <a:latin typeface="Segoe UI"/>
                <a:cs typeface="Segoe UI"/>
              </a:rPr>
              <a:t> dans ELEMP</a:t>
            </a:r>
          </a:p>
          <a:p>
            <a:pPr marL="989951" lvl="1" indent="-456565"/>
            <a:r>
              <a:rPr lang="fr-FR" sz="1200" dirty="0">
                <a:latin typeface="Segoe UI"/>
                <a:cs typeface="Segoe UI"/>
              </a:rPr>
              <a:t>L'édition se base désormais sur la date comptable des échéances pour calculer les montants édités. Auparavant, elle calculait les montants au prorata </a:t>
            </a:r>
            <a:r>
              <a:rPr lang="fr-FR" sz="1200" dirty="0" err="1">
                <a:latin typeface="Segoe UI"/>
                <a:cs typeface="Segoe UI"/>
              </a:rPr>
              <a:t>temporis</a:t>
            </a:r>
            <a:r>
              <a:rPr lang="fr-FR" sz="1200" dirty="0">
                <a:latin typeface="Segoe UI"/>
                <a:cs typeface="Segoe UI"/>
              </a:rPr>
              <a:t> ce qui était faux.</a:t>
            </a:r>
          </a:p>
          <a:p>
            <a:pPr marL="989951" lvl="1" indent="-456565"/>
            <a:endParaRPr lang="fr-FR" sz="1200" dirty="0">
              <a:latin typeface="Segoe UI"/>
              <a:cs typeface="Segoe UI"/>
            </a:endParaRPr>
          </a:p>
          <a:p>
            <a:pPr indent="-456565"/>
            <a:r>
              <a:rPr lang="fr-FR" dirty="0">
                <a:latin typeface="Segoe UI"/>
                <a:cs typeface="Segoe UI"/>
              </a:rPr>
              <a:t>Connecteur DIR/IPS pour les emprunts TLIPS</a:t>
            </a:r>
          </a:p>
          <a:p>
            <a:pPr lvl="1" indent="-456565"/>
            <a:r>
              <a:rPr lang="fr-FR" sz="1600" dirty="0">
                <a:latin typeface="Segoe UI"/>
                <a:cs typeface="Segoe UI"/>
              </a:rPr>
              <a:t> </a:t>
            </a:r>
            <a:r>
              <a:rPr lang="fr-FR" sz="1200" dirty="0">
                <a:latin typeface="Segoe UI"/>
                <a:cs typeface="Segoe UI"/>
              </a:rPr>
              <a:t>Génération d’un fichier avec les termes des contrats et d’un fichier avec leurs échéances</a:t>
            </a:r>
          </a:p>
          <a:p>
            <a:pPr lvl="1" indent="-456565"/>
            <a:endParaRPr lang="fr-FR" sz="1400" dirty="0">
              <a:latin typeface="Segoe UI"/>
              <a:cs typeface="Segoe UI"/>
            </a:endParaRPr>
          </a:p>
          <a:p>
            <a:pPr marL="456565" indent="-456565"/>
            <a:r>
              <a:rPr lang="fr-FR" dirty="0">
                <a:latin typeface="Segoe UI"/>
                <a:cs typeface="Segoe UI"/>
              </a:rPr>
              <a:t>Extraction de données carbone TLDCA</a:t>
            </a:r>
          </a:p>
          <a:p>
            <a:pPr marL="989951" lvl="1" indent="-456565"/>
            <a:r>
              <a:rPr lang="fr-FR" sz="1200" dirty="0">
                <a:latin typeface="Segoe UI"/>
                <a:cs typeface="Segoe UI"/>
              </a:rPr>
              <a:t>Extraction des données carbone des Locations</a:t>
            </a:r>
          </a:p>
          <a:p>
            <a:pPr marL="989951" lvl="1" indent="-456565"/>
            <a:endParaRPr lang="fr-FR" sz="1200" dirty="0">
              <a:latin typeface="Segoe UI"/>
              <a:cs typeface="Segoe UI"/>
            </a:endParaRPr>
          </a:p>
          <a:p>
            <a:pPr marL="989951" lvl="1" indent="-456565"/>
            <a:endParaRPr lang="fr-FR" sz="1200" dirty="0"/>
          </a:p>
          <a:p>
            <a:pPr marL="989951" lvl="1" indent="-456565"/>
            <a:endParaRPr lang="fr-FR" dirty="0"/>
          </a:p>
        </p:txBody>
      </p:sp>
      <p:grpSp>
        <p:nvGrpSpPr>
          <p:cNvPr id="2" name="Groupe 1">
            <a:extLst>
              <a:ext uri="{FF2B5EF4-FFF2-40B4-BE49-F238E27FC236}">
                <a16:creationId xmlns:a16="http://schemas.microsoft.com/office/drawing/2014/main" id="{745C088F-21DD-E598-3600-E3B2C4B52824}"/>
              </a:ext>
            </a:extLst>
          </p:cNvPr>
          <p:cNvGrpSpPr/>
          <p:nvPr/>
        </p:nvGrpSpPr>
        <p:grpSpPr>
          <a:xfrm>
            <a:off x="11120130" y="3575255"/>
            <a:ext cx="688968" cy="745961"/>
            <a:chOff x="6477127" y="3516541"/>
            <a:chExt cx="824815" cy="868560"/>
          </a:xfrm>
        </p:grpSpPr>
        <p:grpSp>
          <p:nvGrpSpPr>
            <p:cNvPr id="4" name="Groupe 3">
              <a:extLst>
                <a:ext uri="{FF2B5EF4-FFF2-40B4-BE49-F238E27FC236}">
                  <a16:creationId xmlns:a16="http://schemas.microsoft.com/office/drawing/2014/main" id="{1D8DACB8-C2EB-51E2-D953-02BD2B909ED7}"/>
                </a:ext>
              </a:extLst>
            </p:cNvPr>
            <p:cNvGrpSpPr/>
            <p:nvPr/>
          </p:nvGrpSpPr>
          <p:grpSpPr>
            <a:xfrm>
              <a:off x="6477127" y="3516541"/>
              <a:ext cx="824815" cy="824815"/>
              <a:chOff x="3683689" y="905832"/>
              <a:chExt cx="1403483" cy="1403483"/>
            </a:xfrm>
          </p:grpSpPr>
          <p:sp>
            <p:nvSpPr>
              <p:cNvPr id="7" name="Ellipse 6">
                <a:extLst>
                  <a:ext uri="{FF2B5EF4-FFF2-40B4-BE49-F238E27FC236}">
                    <a16:creationId xmlns:a16="http://schemas.microsoft.com/office/drawing/2014/main" id="{ECAE97D4-8B25-C5A3-157E-85A7819A3B78}"/>
                  </a:ext>
                </a:extLst>
              </p:cNvPr>
              <p:cNvSpPr/>
              <p:nvPr/>
            </p:nvSpPr>
            <p:spPr>
              <a:xfrm>
                <a:off x="3922574" y="1144717"/>
                <a:ext cx="925714" cy="92571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8" name="Image 7">
                <a:extLst>
                  <a:ext uri="{FF2B5EF4-FFF2-40B4-BE49-F238E27FC236}">
                    <a16:creationId xmlns:a16="http://schemas.microsoft.com/office/drawing/2014/main" id="{D9371F5B-A895-EF69-C4BE-5B21B4EDBF79}"/>
                  </a:ext>
                </a:extLst>
              </p:cNvPr>
              <p:cNvPicPr>
                <a:picLocks noChangeAspect="1"/>
              </p:cNvPicPr>
              <p:nvPr/>
            </p:nvPicPr>
            <p:blipFill>
              <a:blip r:embed="rId3"/>
              <a:stretch>
                <a:fillRect/>
              </a:stretch>
            </p:blipFill>
            <p:spPr>
              <a:xfrm>
                <a:off x="3683689" y="905832"/>
                <a:ext cx="1403483" cy="1403483"/>
              </a:xfrm>
              <a:prstGeom prst="rect">
                <a:avLst/>
              </a:prstGeom>
            </p:spPr>
          </p:pic>
        </p:grpSp>
        <p:sp>
          <p:nvSpPr>
            <p:cNvPr id="5" name="ZoneTexte 4">
              <a:extLst>
                <a:ext uri="{FF2B5EF4-FFF2-40B4-BE49-F238E27FC236}">
                  <a16:creationId xmlns:a16="http://schemas.microsoft.com/office/drawing/2014/main" id="{4867FAB3-18C8-5ADF-AE39-2DB5D792E9E8}"/>
                </a:ext>
              </a:extLst>
            </p:cNvPr>
            <p:cNvSpPr txBox="1"/>
            <p:nvPr/>
          </p:nvSpPr>
          <p:spPr>
            <a:xfrm>
              <a:off x="6528574" y="4231213"/>
              <a:ext cx="628946" cy="153888"/>
            </a:xfrm>
            <a:prstGeom prst="rect">
              <a:avLst/>
            </a:prstGeom>
            <a:noFill/>
          </p:spPr>
          <p:txBody>
            <a:bodyPr wrap="none" lIns="36000" tIns="0" rIns="36000" bIns="0" rtlCol="0">
              <a:spAutoFit/>
            </a:bodyPr>
            <a:lstStyle/>
            <a:p>
              <a:pPr>
                <a:buClr>
                  <a:schemeClr val="tx2"/>
                </a:buClr>
              </a:pPr>
              <a:r>
                <a:rPr lang="fr-FR" sz="1000" b="1">
                  <a:solidFill>
                    <a:schemeClr val="accent1"/>
                  </a:solidFill>
                </a:rPr>
                <a:t>MODULE</a:t>
              </a:r>
            </a:p>
          </p:txBody>
        </p:sp>
      </p:grpSp>
    </p:spTree>
    <p:extLst>
      <p:ext uri="{BB962C8B-B14F-4D97-AF65-F5344CB8AC3E}">
        <p14:creationId xmlns:p14="http://schemas.microsoft.com/office/powerpoint/2010/main" val="198653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6F07F1-599B-4FB0-C711-C5356B4A6A32}"/>
              </a:ext>
            </a:extLst>
          </p:cNvPr>
          <p:cNvSpPr>
            <a:spLocks noGrp="1"/>
          </p:cNvSpPr>
          <p:nvPr>
            <p:ph type="title"/>
          </p:nvPr>
        </p:nvSpPr>
        <p:spPr/>
        <p:txBody>
          <a:bodyPr lIns="91440" tIns="45720" rIns="91440" bIns="45720" anchor="ctr">
            <a:normAutofit/>
          </a:bodyPr>
          <a:lstStyle/>
          <a:p>
            <a:r>
              <a:rPr lang="fr-FR" sz="3700" b="0"/>
              <a:t>Questions / Réponses</a:t>
            </a:r>
            <a:endParaRPr lang="fr-FR"/>
          </a:p>
        </p:txBody>
      </p:sp>
    </p:spTree>
    <p:extLst>
      <p:ext uri="{BB962C8B-B14F-4D97-AF65-F5344CB8AC3E}">
        <p14:creationId xmlns:p14="http://schemas.microsoft.com/office/powerpoint/2010/main" val="250369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D054808A-DF40-41EA-A7F5-35006F2D625A}"/>
              </a:ext>
            </a:extLst>
          </p:cNvPr>
          <p:cNvSpPr>
            <a:spLocks noGrp="1"/>
          </p:cNvSpPr>
          <p:nvPr>
            <p:ph type="ctrTitle"/>
          </p:nvPr>
        </p:nvSpPr>
        <p:spPr>
          <a:xfrm>
            <a:off x="2590467" y="1486719"/>
            <a:ext cx="8906207" cy="2687915"/>
          </a:xfrm>
        </p:spPr>
        <p:txBody>
          <a:bodyPr wrap="square" anchor="b">
            <a:normAutofit/>
          </a:bodyPr>
          <a:lstStyle/>
          <a:p>
            <a:pPr>
              <a:lnSpc>
                <a:spcPct val="100000"/>
              </a:lnSpc>
            </a:pPr>
            <a:r>
              <a:rPr lang="fr-FR" sz="5600"/>
              <a:t>Finances</a:t>
            </a:r>
            <a:br>
              <a:rPr lang="fr-FR" sz="5600"/>
            </a:br>
            <a:br>
              <a:rPr lang="fr-FR" sz="5600"/>
            </a:br>
            <a:endParaRPr lang="fr-FR" sz="5600"/>
          </a:p>
        </p:txBody>
      </p:sp>
      <p:sp>
        <p:nvSpPr>
          <p:cNvPr id="2" name="Espace réservé du pied de page 3">
            <a:extLst>
              <a:ext uri="{FF2B5EF4-FFF2-40B4-BE49-F238E27FC236}">
                <a16:creationId xmlns:a16="http://schemas.microsoft.com/office/drawing/2014/main" id="{3C48E555-078A-D054-927A-CDA3120D3E30}"/>
              </a:ext>
            </a:extLst>
          </p:cNvPr>
          <p:cNvSpPr>
            <a:spLocks noGrp="1"/>
          </p:cNvSpPr>
          <p:nvPr>
            <p:ph type="ftr" sz="quarter" idx="11"/>
          </p:nvPr>
        </p:nvSpPr>
        <p:spPr>
          <a:xfrm>
            <a:off x="2590468" y="6143898"/>
            <a:ext cx="6552000" cy="230832"/>
          </a:xfrm>
        </p:spPr>
        <p:txBody>
          <a:bodyPr/>
          <a:lstStyle/>
          <a:p>
            <a:r>
              <a:rPr lang="fr-FR" dirty="0"/>
              <a:t>Diffusion externe |  12/02/2024 </a:t>
            </a:r>
          </a:p>
        </p:txBody>
      </p:sp>
    </p:spTree>
    <p:extLst>
      <p:ext uri="{BB962C8B-B14F-4D97-AF65-F5344CB8AC3E}">
        <p14:creationId xmlns:p14="http://schemas.microsoft.com/office/powerpoint/2010/main" val="205493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2926F95-5A72-49DF-952D-8AF728B2F6D2}"/>
              </a:ext>
            </a:extLst>
          </p:cNvPr>
          <p:cNvSpPr>
            <a:spLocks noGrp="1"/>
          </p:cNvSpPr>
          <p:nvPr>
            <p:ph type="body" sz="quarter" idx="11"/>
          </p:nvPr>
        </p:nvSpPr>
        <p:spPr>
          <a:xfrm>
            <a:off x="323592" y="939109"/>
            <a:ext cx="10437699" cy="5732182"/>
          </a:xfrm>
        </p:spPr>
        <p:txBody>
          <a:bodyPr lIns="91440" tIns="45720" rIns="91440" bIns="45720" anchor="t">
            <a:noAutofit/>
          </a:bodyPr>
          <a:lstStyle/>
          <a:p>
            <a:pPr marL="456565" indent="-456565"/>
            <a:r>
              <a:rPr lang="fr-FR" dirty="0"/>
              <a:t>Gestion des adresses structurées pour la DAS2 DGI</a:t>
            </a:r>
          </a:p>
          <a:p>
            <a:pPr marL="704836" lvl="1" indent="-171450"/>
            <a:r>
              <a:rPr lang="fr-FR" sz="1200" dirty="0"/>
              <a:t>Création de gestions des types de voies et des abréviations reconnues par type de voie. </a:t>
            </a:r>
          </a:p>
          <a:p>
            <a:pPr marL="704836" lvl="1" indent="-171450"/>
            <a:r>
              <a:rPr lang="fr-FR" sz="1200" dirty="0"/>
              <a:t>Algorithme de contrôle du format des adresses (interactif et traitement)</a:t>
            </a:r>
          </a:p>
          <a:p>
            <a:pPr marL="704836" lvl="1" indent="-171450"/>
            <a:r>
              <a:rPr lang="fr-FR" sz="1200" dirty="0"/>
              <a:t>Ajout d’un champ pour identifier le format des adresses des tiers</a:t>
            </a:r>
          </a:p>
          <a:p>
            <a:pPr lvl="1"/>
            <a:endParaRPr lang="fr-FR" sz="1200" dirty="0"/>
          </a:p>
          <a:p>
            <a:pPr marL="456565" indent="-456565"/>
            <a:r>
              <a:rPr lang="fr-FR" dirty="0"/>
              <a:t>Modification des tables des tiers  </a:t>
            </a:r>
          </a:p>
          <a:p>
            <a:pPr marL="704836" lvl="1" indent="-171450"/>
            <a:r>
              <a:rPr lang="fr-FR" sz="1200" dirty="0"/>
              <a:t>Ajout d’informations dans la cadre de la facture électronique (Représentant fiscal, Adresse du représentant fiscal, Type de flux)</a:t>
            </a:r>
          </a:p>
          <a:p>
            <a:pPr marL="704836" lvl="1" indent="-171450"/>
            <a:r>
              <a:rPr lang="fr-FR" sz="1200" dirty="0"/>
              <a:t>Identification des tiers soumis à la DAS2 </a:t>
            </a:r>
          </a:p>
          <a:p>
            <a:pPr marL="704836" lvl="1" indent="-171450"/>
            <a:r>
              <a:rPr lang="fr-FR" sz="1200" dirty="0"/>
              <a:t>Code DUNS et 2 nouveaux champs d’identification libres</a:t>
            </a:r>
          </a:p>
          <a:p>
            <a:pPr marL="704836" lvl="1" indent="-171450"/>
            <a:r>
              <a:rPr lang="fr-FR" sz="1200" dirty="0"/>
              <a:t>Ville du RCS dans GTIA</a:t>
            </a:r>
          </a:p>
          <a:p>
            <a:pPr lvl="1"/>
            <a:endParaRPr lang="fr-FR" sz="1200" dirty="0"/>
          </a:p>
          <a:p>
            <a:r>
              <a:rPr lang="fr-FR" dirty="0"/>
              <a:t>Page objet des tiers 360 (UI03 uniquement)</a:t>
            </a:r>
          </a:p>
          <a:p>
            <a:pPr marL="704836" lvl="1" indent="-171450"/>
            <a:r>
              <a:rPr lang="fr-FR" sz="1200" dirty="0"/>
              <a:t>Affichages des principales informations relatives à l’activité d’un tiers sous forme de carte (encours, nb de pièces échues, dernier règlement, etc…). Celles-ci s’affichent selon les types de collectif du tiers.</a:t>
            </a:r>
          </a:p>
          <a:p>
            <a:pPr marL="989951" lvl="1" indent="-456565"/>
            <a:endParaRPr lang="fr-FR" sz="1200" dirty="0"/>
          </a:p>
        </p:txBody>
      </p:sp>
      <p:sp>
        <p:nvSpPr>
          <p:cNvPr id="3" name="Titre 2">
            <a:extLst>
              <a:ext uri="{FF2B5EF4-FFF2-40B4-BE49-F238E27FC236}">
                <a16:creationId xmlns:a16="http://schemas.microsoft.com/office/drawing/2014/main" id="{D7812944-25E8-476D-B6BF-6BB98C13028A}"/>
              </a:ext>
            </a:extLst>
          </p:cNvPr>
          <p:cNvSpPr>
            <a:spLocks noGrp="1"/>
          </p:cNvSpPr>
          <p:nvPr>
            <p:ph type="title"/>
          </p:nvPr>
        </p:nvSpPr>
        <p:spPr/>
        <p:txBody>
          <a:bodyPr lIns="91440" tIns="45720" rIns="91440" bIns="45720" anchor="t"/>
          <a:lstStyle/>
          <a:p>
            <a:r>
              <a:rPr lang="fr-FR">
                <a:latin typeface="Segoe UI"/>
                <a:cs typeface="Segoe UI"/>
              </a:rPr>
              <a:t>Finances</a:t>
            </a:r>
            <a:endParaRPr lang="fr-FR"/>
          </a:p>
        </p:txBody>
      </p:sp>
      <p:grpSp>
        <p:nvGrpSpPr>
          <p:cNvPr id="4" name="Groupe 3">
            <a:extLst>
              <a:ext uri="{FF2B5EF4-FFF2-40B4-BE49-F238E27FC236}">
                <a16:creationId xmlns:a16="http://schemas.microsoft.com/office/drawing/2014/main" id="{A8E90817-88E2-4844-E6BC-71F3CF5D47EA}"/>
              </a:ext>
            </a:extLst>
          </p:cNvPr>
          <p:cNvGrpSpPr/>
          <p:nvPr/>
        </p:nvGrpSpPr>
        <p:grpSpPr>
          <a:xfrm>
            <a:off x="11143411" y="1385182"/>
            <a:ext cx="546389" cy="681963"/>
            <a:chOff x="5431770" y="3678992"/>
            <a:chExt cx="591662" cy="723919"/>
          </a:xfrm>
        </p:grpSpPr>
        <p:sp>
          <p:nvSpPr>
            <p:cNvPr id="5" name="ZoneTexte 4">
              <a:extLst>
                <a:ext uri="{FF2B5EF4-FFF2-40B4-BE49-F238E27FC236}">
                  <a16:creationId xmlns:a16="http://schemas.microsoft.com/office/drawing/2014/main" id="{48F3351B-C2D2-DDA8-DBC8-2BE21FEE1419}"/>
                </a:ext>
              </a:extLst>
            </p:cNvPr>
            <p:cNvSpPr txBox="1"/>
            <p:nvPr/>
          </p:nvSpPr>
          <p:spPr>
            <a:xfrm>
              <a:off x="5462821" y="4249023"/>
              <a:ext cx="507117" cy="153888"/>
            </a:xfrm>
            <a:prstGeom prst="rect">
              <a:avLst/>
            </a:prstGeom>
            <a:noFill/>
          </p:spPr>
          <p:txBody>
            <a:bodyPr wrap="none" lIns="36000" tIns="0" rIns="36000" bIns="0" rtlCol="0">
              <a:spAutoFit/>
            </a:bodyPr>
            <a:lstStyle/>
            <a:p>
              <a:pPr>
                <a:buClr>
                  <a:schemeClr val="tx2"/>
                </a:buClr>
              </a:pPr>
              <a:r>
                <a:rPr lang="fr-FR" sz="1000" b="1">
                  <a:solidFill>
                    <a:schemeClr val="accent1"/>
                  </a:solidFill>
                </a:rPr>
                <a:t>LEGAL</a:t>
              </a:r>
            </a:p>
          </p:txBody>
        </p:sp>
        <p:grpSp>
          <p:nvGrpSpPr>
            <p:cNvPr id="6" name="Groupe 5">
              <a:extLst>
                <a:ext uri="{FF2B5EF4-FFF2-40B4-BE49-F238E27FC236}">
                  <a16:creationId xmlns:a16="http://schemas.microsoft.com/office/drawing/2014/main" id="{0A11CBF6-876A-410F-2E91-208D18821A66}"/>
                </a:ext>
              </a:extLst>
            </p:cNvPr>
            <p:cNvGrpSpPr/>
            <p:nvPr/>
          </p:nvGrpSpPr>
          <p:grpSpPr>
            <a:xfrm>
              <a:off x="5431770" y="3678992"/>
              <a:ext cx="591662" cy="570031"/>
              <a:chOff x="4777200" y="3586917"/>
              <a:chExt cx="916128" cy="916128"/>
            </a:xfrm>
          </p:grpSpPr>
          <p:sp>
            <p:nvSpPr>
              <p:cNvPr id="7" name="Ellipse 6">
                <a:extLst>
                  <a:ext uri="{FF2B5EF4-FFF2-40B4-BE49-F238E27FC236}">
                    <a16:creationId xmlns:a16="http://schemas.microsoft.com/office/drawing/2014/main" id="{4C38AE3F-A992-F3DD-C416-E05EF7ED3BA9}"/>
                  </a:ext>
                </a:extLst>
              </p:cNvPr>
              <p:cNvSpPr/>
              <p:nvPr/>
            </p:nvSpPr>
            <p:spPr>
              <a:xfrm>
                <a:off x="4809502" y="3592090"/>
                <a:ext cx="851526" cy="85152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8" name="Image 7">
                <a:extLst>
                  <a:ext uri="{FF2B5EF4-FFF2-40B4-BE49-F238E27FC236}">
                    <a16:creationId xmlns:a16="http://schemas.microsoft.com/office/drawing/2014/main" id="{529DFB0E-7A0A-4D83-6DB5-DB881CFA19E0}"/>
                  </a:ext>
                </a:extLst>
              </p:cNvPr>
              <p:cNvPicPr>
                <a:picLocks noChangeAspect="1"/>
              </p:cNvPicPr>
              <p:nvPr/>
            </p:nvPicPr>
            <p:blipFill>
              <a:blip r:embed="rId3"/>
              <a:stretch>
                <a:fillRect/>
              </a:stretch>
            </p:blipFill>
            <p:spPr>
              <a:xfrm>
                <a:off x="4777200" y="3586917"/>
                <a:ext cx="916128" cy="916128"/>
              </a:xfrm>
              <a:prstGeom prst="rect">
                <a:avLst/>
              </a:prstGeom>
            </p:spPr>
          </p:pic>
        </p:grpSp>
      </p:grpSp>
    </p:spTree>
    <p:extLst>
      <p:ext uri="{BB962C8B-B14F-4D97-AF65-F5344CB8AC3E}">
        <p14:creationId xmlns:p14="http://schemas.microsoft.com/office/powerpoint/2010/main" val="3154717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CCAB1F5-19DA-4F90-9985-531FE6A097EF}"/>
              </a:ext>
            </a:extLst>
          </p:cNvPr>
          <p:cNvSpPr>
            <a:spLocks noGrp="1"/>
          </p:cNvSpPr>
          <p:nvPr>
            <p:ph type="body" sz="quarter" idx="11"/>
          </p:nvPr>
        </p:nvSpPr>
        <p:spPr>
          <a:xfrm>
            <a:off x="322286" y="917054"/>
            <a:ext cx="11426196" cy="4680744"/>
          </a:xfrm>
        </p:spPr>
        <p:txBody>
          <a:bodyPr lIns="91440" tIns="45720" rIns="91440" bIns="45720" anchor="t">
            <a:normAutofit lnSpcReduction="10000"/>
          </a:bodyPr>
          <a:lstStyle/>
          <a:p>
            <a:r>
              <a:rPr lang="fr-FR" dirty="0"/>
              <a:t>Traitement de génération des écritures de TVA</a:t>
            </a:r>
          </a:p>
          <a:p>
            <a:pPr marL="895350" lvl="1" indent="-285750"/>
            <a:r>
              <a:rPr lang="fr-FR" sz="1200" b="0" dirty="0">
                <a:latin typeface="Segoe UI"/>
                <a:cs typeface="Segoe UI"/>
              </a:rPr>
              <a:t>Permet de génére</a:t>
            </a:r>
            <a:r>
              <a:rPr lang="fr-FR" sz="1200" dirty="0">
                <a:latin typeface="Segoe UI"/>
                <a:cs typeface="Segoe UI"/>
              </a:rPr>
              <a:t>r en masse les OD de TVA pour vos sociétés/établissements (TODTVA)</a:t>
            </a:r>
          </a:p>
          <a:p>
            <a:pPr marL="895350" lvl="1" indent="-285750"/>
            <a:r>
              <a:rPr lang="fr-FR" sz="1200" dirty="0">
                <a:latin typeface="Segoe UI"/>
                <a:cs typeface="Segoe UI"/>
              </a:rPr>
              <a:t>Plan de compte DECTVA à créer et lui associer les comptes définitifs de TVA à solder.</a:t>
            </a:r>
          </a:p>
          <a:p>
            <a:endParaRPr lang="fr-FR" sz="1000" dirty="0"/>
          </a:p>
          <a:p>
            <a:r>
              <a:rPr lang="fr-FR" dirty="0"/>
              <a:t>Justification de la TVA déclarée par case</a:t>
            </a:r>
          </a:p>
          <a:p>
            <a:pPr lvl="1"/>
            <a:r>
              <a:rPr lang="fr-FR" sz="1200" b="0" dirty="0">
                <a:latin typeface="Segoe UI"/>
                <a:cs typeface="Segoe UI"/>
              </a:rPr>
              <a:t>Création d'une consultation (CADD) s'appuyant sur une nouvelle table permettant de stocker le détail de déclaration par case de TVA. Cette table est alimentée par les éditions synthétiques d'aide à la déclaration de TVA (ESAT%).</a:t>
            </a:r>
          </a:p>
          <a:p>
            <a:pPr lvl="1"/>
            <a:endParaRPr lang="fr-FR" sz="1000" dirty="0">
              <a:latin typeface="Segoe UI"/>
              <a:cs typeface="Segoe UI"/>
            </a:endParaRPr>
          </a:p>
          <a:p>
            <a:pPr lvl="0"/>
            <a:r>
              <a:rPr lang="fr-FR" dirty="0"/>
              <a:t>Aide à la déclaration de TVA</a:t>
            </a:r>
          </a:p>
          <a:p>
            <a:pPr marL="895350" lvl="1" indent="-285750"/>
            <a:r>
              <a:rPr lang="fr-FR" sz="1200" dirty="0" err="1">
                <a:latin typeface="Segoe UI"/>
                <a:cs typeface="Segoe UI"/>
              </a:rPr>
              <a:t>Cerfa</a:t>
            </a:r>
            <a:r>
              <a:rPr lang="fr-FR" sz="1200" dirty="0">
                <a:latin typeface="Segoe UI"/>
                <a:cs typeface="Segoe UI"/>
              </a:rPr>
              <a:t> CA3  : Gestion du taux de prorata et ajout d’une ligne pour la TVA Corse à 13%</a:t>
            </a:r>
          </a:p>
          <a:p>
            <a:pPr marL="895350" lvl="1" indent="-285750"/>
            <a:r>
              <a:rPr lang="fr-FR" sz="1200" dirty="0">
                <a:latin typeface="Segoe UI"/>
                <a:cs typeface="Segoe UI"/>
              </a:rPr>
              <a:t>Millésime des cases CA3 (date 1 et 2 de EDTTVA)</a:t>
            </a:r>
          </a:p>
          <a:p>
            <a:endParaRPr lang="fr-FR" sz="1000" dirty="0"/>
          </a:p>
          <a:p>
            <a:r>
              <a:rPr lang="fr-FR" dirty="0"/>
              <a:t>Régularisation du prorata de TVA</a:t>
            </a:r>
          </a:p>
          <a:p>
            <a:pPr lvl="1"/>
            <a:r>
              <a:rPr lang="fr-FR" sz="1200" dirty="0"/>
              <a:t>Désormais le TGRP ne traite que les comptes de résultat, les comptes d’immobilisations sont traités par le TAMVPT</a:t>
            </a:r>
          </a:p>
          <a:p>
            <a:pPr marL="609585" lvl="1" indent="0">
              <a:buNone/>
            </a:pPr>
            <a:endParaRPr lang="fr-FR" sz="1200" dirty="0"/>
          </a:p>
          <a:p>
            <a:r>
              <a:rPr lang="fr-FR" dirty="0"/>
              <a:t>Déclaration DAS2</a:t>
            </a:r>
          </a:p>
          <a:p>
            <a:pPr lvl="1"/>
            <a:r>
              <a:rPr lang="fr-FR" sz="1200" dirty="0"/>
              <a:t>Prise en compte des </a:t>
            </a:r>
            <a:r>
              <a:rPr lang="fr-FR" sz="1200" dirty="0" err="1"/>
              <a:t>Cerfa</a:t>
            </a:r>
            <a:r>
              <a:rPr lang="fr-FR" sz="1200" dirty="0"/>
              <a:t> DAS2-T 2022 et 2023 (EDHOP)</a:t>
            </a:r>
          </a:p>
          <a:p>
            <a:pPr lvl="1"/>
            <a:r>
              <a:rPr lang="fr-FR" sz="1200" dirty="0"/>
              <a:t>Passage à la version P23V01 puis P2401 pour la DSN et passage en version V01X17 pour la N4DS (TCFU)</a:t>
            </a:r>
          </a:p>
          <a:p>
            <a:pPr lvl="1"/>
            <a:r>
              <a:rPr lang="fr-FR" sz="1200" dirty="0"/>
              <a:t>Prise en compte des évolutions 2022 et 2023 (Adresse structurée, Nommage chiffrement et compression des fichiers générés) (TCFH)</a:t>
            </a:r>
          </a:p>
          <a:p>
            <a:pPr lvl="1"/>
            <a:r>
              <a:rPr lang="fr-FR" sz="1200" dirty="0"/>
              <a:t>Extraction des données uniquement pour les tiers « Soumis à la DAS2 » (TEHD)</a:t>
            </a:r>
          </a:p>
          <a:p>
            <a:pPr marL="609600" lvl="1" indent="0">
              <a:buNone/>
            </a:pPr>
            <a:endParaRPr lang="fr-FR" sz="1200" i="1" dirty="0">
              <a:latin typeface="Segoe UI"/>
              <a:cs typeface="Segoe UI"/>
            </a:endParaRPr>
          </a:p>
        </p:txBody>
      </p:sp>
      <p:sp>
        <p:nvSpPr>
          <p:cNvPr id="2" name="Titre 1">
            <a:extLst>
              <a:ext uri="{FF2B5EF4-FFF2-40B4-BE49-F238E27FC236}">
                <a16:creationId xmlns:a16="http://schemas.microsoft.com/office/drawing/2014/main" id="{3642D6A2-807C-4912-84A4-6838DBA7DF45}"/>
              </a:ext>
            </a:extLst>
          </p:cNvPr>
          <p:cNvSpPr>
            <a:spLocks noGrp="1"/>
          </p:cNvSpPr>
          <p:nvPr>
            <p:ph type="title"/>
          </p:nvPr>
        </p:nvSpPr>
        <p:spPr/>
        <p:txBody>
          <a:bodyPr/>
          <a:lstStyle/>
          <a:p>
            <a:r>
              <a:rPr lang="fr-FR">
                <a:latin typeface="Segoe UI"/>
                <a:cs typeface="Segoe UI"/>
              </a:rPr>
              <a:t>Finances</a:t>
            </a:r>
            <a:endParaRPr lang="fr-FR"/>
          </a:p>
        </p:txBody>
      </p:sp>
      <p:grpSp>
        <p:nvGrpSpPr>
          <p:cNvPr id="4" name="Groupe 3">
            <a:extLst>
              <a:ext uri="{FF2B5EF4-FFF2-40B4-BE49-F238E27FC236}">
                <a16:creationId xmlns:a16="http://schemas.microsoft.com/office/drawing/2014/main" id="{6E0DA716-F3F1-F98C-D06C-16B8175EE547}"/>
              </a:ext>
            </a:extLst>
          </p:cNvPr>
          <p:cNvGrpSpPr/>
          <p:nvPr/>
        </p:nvGrpSpPr>
        <p:grpSpPr>
          <a:xfrm>
            <a:off x="11475287" y="2916444"/>
            <a:ext cx="546389" cy="681963"/>
            <a:chOff x="5431770" y="3678992"/>
            <a:chExt cx="591662" cy="723919"/>
          </a:xfrm>
        </p:grpSpPr>
        <p:sp>
          <p:nvSpPr>
            <p:cNvPr id="5" name="ZoneTexte 4">
              <a:extLst>
                <a:ext uri="{FF2B5EF4-FFF2-40B4-BE49-F238E27FC236}">
                  <a16:creationId xmlns:a16="http://schemas.microsoft.com/office/drawing/2014/main" id="{6954AE82-93A3-CC1C-D223-87C057110517}"/>
                </a:ext>
              </a:extLst>
            </p:cNvPr>
            <p:cNvSpPr txBox="1"/>
            <p:nvPr/>
          </p:nvSpPr>
          <p:spPr>
            <a:xfrm>
              <a:off x="5462821" y="4249023"/>
              <a:ext cx="507117" cy="153888"/>
            </a:xfrm>
            <a:prstGeom prst="rect">
              <a:avLst/>
            </a:prstGeom>
            <a:noFill/>
          </p:spPr>
          <p:txBody>
            <a:bodyPr wrap="none" lIns="36000" tIns="0" rIns="36000" bIns="0" rtlCol="0">
              <a:spAutoFit/>
            </a:bodyPr>
            <a:lstStyle/>
            <a:p>
              <a:pPr>
                <a:buClr>
                  <a:schemeClr val="tx2"/>
                </a:buClr>
              </a:pPr>
              <a:r>
                <a:rPr lang="fr-FR" sz="1000" b="1">
                  <a:solidFill>
                    <a:schemeClr val="accent1"/>
                  </a:solidFill>
                </a:rPr>
                <a:t>LEGAL</a:t>
              </a:r>
            </a:p>
          </p:txBody>
        </p:sp>
        <p:grpSp>
          <p:nvGrpSpPr>
            <p:cNvPr id="6" name="Groupe 5">
              <a:extLst>
                <a:ext uri="{FF2B5EF4-FFF2-40B4-BE49-F238E27FC236}">
                  <a16:creationId xmlns:a16="http://schemas.microsoft.com/office/drawing/2014/main" id="{9AC8D13A-33A3-D38A-A9CD-AE901D7F4CB8}"/>
                </a:ext>
              </a:extLst>
            </p:cNvPr>
            <p:cNvGrpSpPr/>
            <p:nvPr/>
          </p:nvGrpSpPr>
          <p:grpSpPr>
            <a:xfrm>
              <a:off x="5431770" y="3678992"/>
              <a:ext cx="591662" cy="570031"/>
              <a:chOff x="4777200" y="3586917"/>
              <a:chExt cx="916128" cy="916128"/>
            </a:xfrm>
          </p:grpSpPr>
          <p:sp>
            <p:nvSpPr>
              <p:cNvPr id="7" name="Ellipse 6">
                <a:extLst>
                  <a:ext uri="{FF2B5EF4-FFF2-40B4-BE49-F238E27FC236}">
                    <a16:creationId xmlns:a16="http://schemas.microsoft.com/office/drawing/2014/main" id="{61B7BF99-D932-C614-0451-E60903F6B690}"/>
                  </a:ext>
                </a:extLst>
              </p:cNvPr>
              <p:cNvSpPr/>
              <p:nvPr/>
            </p:nvSpPr>
            <p:spPr>
              <a:xfrm>
                <a:off x="4809502" y="3592090"/>
                <a:ext cx="851526" cy="85152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8" name="Image 7">
                <a:extLst>
                  <a:ext uri="{FF2B5EF4-FFF2-40B4-BE49-F238E27FC236}">
                    <a16:creationId xmlns:a16="http://schemas.microsoft.com/office/drawing/2014/main" id="{63F7FB04-9FA3-9475-CA3E-D44F89E59044}"/>
                  </a:ext>
                </a:extLst>
              </p:cNvPr>
              <p:cNvPicPr>
                <a:picLocks noChangeAspect="1"/>
              </p:cNvPicPr>
              <p:nvPr/>
            </p:nvPicPr>
            <p:blipFill>
              <a:blip r:embed="rId2"/>
              <a:stretch>
                <a:fillRect/>
              </a:stretch>
            </p:blipFill>
            <p:spPr>
              <a:xfrm>
                <a:off x="4777200" y="3586917"/>
                <a:ext cx="916128" cy="916128"/>
              </a:xfrm>
              <a:prstGeom prst="rect">
                <a:avLst/>
              </a:prstGeom>
            </p:spPr>
          </p:pic>
        </p:grpSp>
      </p:grpSp>
      <p:grpSp>
        <p:nvGrpSpPr>
          <p:cNvPr id="9" name="Groupe 8">
            <a:extLst>
              <a:ext uri="{FF2B5EF4-FFF2-40B4-BE49-F238E27FC236}">
                <a16:creationId xmlns:a16="http://schemas.microsoft.com/office/drawing/2014/main" id="{3BBC31E2-7F66-20E2-D301-16907B7D0031}"/>
              </a:ext>
            </a:extLst>
          </p:cNvPr>
          <p:cNvGrpSpPr/>
          <p:nvPr/>
        </p:nvGrpSpPr>
        <p:grpSpPr>
          <a:xfrm>
            <a:off x="11494552" y="4719483"/>
            <a:ext cx="546389" cy="681963"/>
            <a:chOff x="5431770" y="3678992"/>
            <a:chExt cx="591662" cy="723919"/>
          </a:xfrm>
        </p:grpSpPr>
        <p:sp>
          <p:nvSpPr>
            <p:cNvPr id="10" name="ZoneTexte 9">
              <a:extLst>
                <a:ext uri="{FF2B5EF4-FFF2-40B4-BE49-F238E27FC236}">
                  <a16:creationId xmlns:a16="http://schemas.microsoft.com/office/drawing/2014/main" id="{5EAA6D3F-FB04-ADD1-85F7-AE7790D15E61}"/>
                </a:ext>
              </a:extLst>
            </p:cNvPr>
            <p:cNvSpPr txBox="1"/>
            <p:nvPr/>
          </p:nvSpPr>
          <p:spPr>
            <a:xfrm>
              <a:off x="5462821" y="4249023"/>
              <a:ext cx="507117" cy="153888"/>
            </a:xfrm>
            <a:prstGeom prst="rect">
              <a:avLst/>
            </a:prstGeom>
            <a:noFill/>
          </p:spPr>
          <p:txBody>
            <a:bodyPr wrap="none" lIns="36000" tIns="0" rIns="36000" bIns="0" rtlCol="0">
              <a:spAutoFit/>
            </a:bodyPr>
            <a:lstStyle/>
            <a:p>
              <a:pPr>
                <a:buClr>
                  <a:schemeClr val="tx2"/>
                </a:buClr>
              </a:pPr>
              <a:r>
                <a:rPr lang="fr-FR" sz="1000" b="1">
                  <a:solidFill>
                    <a:schemeClr val="accent1"/>
                  </a:solidFill>
                </a:rPr>
                <a:t>LEGAL</a:t>
              </a:r>
            </a:p>
          </p:txBody>
        </p:sp>
        <p:grpSp>
          <p:nvGrpSpPr>
            <p:cNvPr id="11" name="Groupe 10">
              <a:extLst>
                <a:ext uri="{FF2B5EF4-FFF2-40B4-BE49-F238E27FC236}">
                  <a16:creationId xmlns:a16="http://schemas.microsoft.com/office/drawing/2014/main" id="{39DD741B-2AE9-74DA-9F69-78827E6F56DC}"/>
                </a:ext>
              </a:extLst>
            </p:cNvPr>
            <p:cNvGrpSpPr/>
            <p:nvPr/>
          </p:nvGrpSpPr>
          <p:grpSpPr>
            <a:xfrm>
              <a:off x="5431770" y="3678992"/>
              <a:ext cx="591662" cy="570031"/>
              <a:chOff x="4777200" y="3586917"/>
              <a:chExt cx="916128" cy="916128"/>
            </a:xfrm>
          </p:grpSpPr>
          <p:sp>
            <p:nvSpPr>
              <p:cNvPr id="12" name="Ellipse 11">
                <a:extLst>
                  <a:ext uri="{FF2B5EF4-FFF2-40B4-BE49-F238E27FC236}">
                    <a16:creationId xmlns:a16="http://schemas.microsoft.com/office/drawing/2014/main" id="{4BFC49B8-7B6C-BFFB-9D38-217BAB809F5F}"/>
                  </a:ext>
                </a:extLst>
              </p:cNvPr>
              <p:cNvSpPr/>
              <p:nvPr/>
            </p:nvSpPr>
            <p:spPr>
              <a:xfrm>
                <a:off x="4809502" y="3592090"/>
                <a:ext cx="851526" cy="85152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13" name="Image 12">
                <a:extLst>
                  <a:ext uri="{FF2B5EF4-FFF2-40B4-BE49-F238E27FC236}">
                    <a16:creationId xmlns:a16="http://schemas.microsoft.com/office/drawing/2014/main" id="{A7F65247-A304-1396-BE02-78CA8B519601}"/>
                  </a:ext>
                </a:extLst>
              </p:cNvPr>
              <p:cNvPicPr>
                <a:picLocks noChangeAspect="1"/>
              </p:cNvPicPr>
              <p:nvPr/>
            </p:nvPicPr>
            <p:blipFill>
              <a:blip r:embed="rId2"/>
              <a:stretch>
                <a:fillRect/>
              </a:stretch>
            </p:blipFill>
            <p:spPr>
              <a:xfrm>
                <a:off x="4777200" y="3586917"/>
                <a:ext cx="916128" cy="916128"/>
              </a:xfrm>
              <a:prstGeom prst="rect">
                <a:avLst/>
              </a:prstGeom>
            </p:spPr>
          </p:pic>
        </p:grpSp>
      </p:grpSp>
    </p:spTree>
    <p:extLst>
      <p:ext uri="{BB962C8B-B14F-4D97-AF65-F5344CB8AC3E}">
        <p14:creationId xmlns:p14="http://schemas.microsoft.com/office/powerpoint/2010/main" val="1754450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CCAB1F5-19DA-4F90-9985-531FE6A097EF}"/>
              </a:ext>
            </a:extLst>
          </p:cNvPr>
          <p:cNvSpPr>
            <a:spLocks noGrp="1"/>
          </p:cNvSpPr>
          <p:nvPr>
            <p:ph type="body" sz="quarter" idx="11"/>
          </p:nvPr>
        </p:nvSpPr>
        <p:spPr>
          <a:xfrm>
            <a:off x="322286" y="948585"/>
            <a:ext cx="11426196" cy="4680744"/>
          </a:xfrm>
        </p:spPr>
        <p:txBody>
          <a:bodyPr lIns="91440" tIns="45720" rIns="91440" bIns="45720" anchor="t">
            <a:normAutofit/>
          </a:bodyPr>
          <a:lstStyle/>
          <a:p>
            <a:r>
              <a:rPr lang="fr-FR" dirty="0"/>
              <a:t>Traitement de mise à jour des domiciliations sur les pièces non soldées</a:t>
            </a:r>
          </a:p>
          <a:p>
            <a:pPr lvl="1"/>
            <a:r>
              <a:rPr lang="fr-FR" sz="1200" dirty="0"/>
              <a:t>En cas de changement de domiciliation principale possibilité de mettre à jour les pièces non soldées (TNDP)</a:t>
            </a:r>
          </a:p>
          <a:p>
            <a:pPr lvl="1"/>
            <a:r>
              <a:rPr lang="fr-FR" sz="1200" dirty="0"/>
              <a:t>Paramètre AUTODE MAJATERIB</a:t>
            </a:r>
          </a:p>
          <a:p>
            <a:pPr marL="609585" lvl="1" indent="0">
              <a:buNone/>
            </a:pPr>
            <a:endParaRPr lang="fr-FR" sz="1000" dirty="0"/>
          </a:p>
          <a:p>
            <a:r>
              <a:rPr lang="fr-FR" dirty="0"/>
              <a:t>Edition des avis de prélèvement</a:t>
            </a:r>
          </a:p>
          <a:p>
            <a:pPr lvl="1"/>
            <a:r>
              <a:rPr lang="fr-FR" sz="1200" dirty="0"/>
              <a:t>Edition des avis de prélèvements à partir des pièces de paiement (ELAP)</a:t>
            </a:r>
          </a:p>
          <a:p>
            <a:pPr marL="609585" lvl="1" indent="0">
              <a:buNone/>
            </a:pPr>
            <a:endParaRPr lang="fr-FR" sz="1000" dirty="0"/>
          </a:p>
          <a:p>
            <a:r>
              <a:rPr lang="fr-FR" dirty="0"/>
              <a:t>Tableaux de financement</a:t>
            </a:r>
          </a:p>
          <a:p>
            <a:pPr lvl="1"/>
            <a:r>
              <a:rPr lang="fr-FR" sz="1200" dirty="0"/>
              <a:t>Ajout dans la mise en forme Q000000005 au format Excel pour éditer les deux tableaux de financement avec EBPL</a:t>
            </a:r>
          </a:p>
          <a:p>
            <a:pPr lvl="1"/>
            <a:r>
              <a:rPr lang="fr-FR" sz="1200" dirty="0">
                <a:latin typeface="Segoe UI"/>
                <a:cs typeface="Segoe UI"/>
              </a:rPr>
              <a:t>Chargement du PLTDF avec UTLPLNU Plan GENIND chemin PLN </a:t>
            </a:r>
          </a:p>
          <a:p>
            <a:pPr lvl="1"/>
            <a:endParaRPr lang="fr-FR" sz="1200" dirty="0">
              <a:latin typeface="Segoe UI"/>
              <a:cs typeface="Segoe UI"/>
            </a:endParaRPr>
          </a:p>
          <a:p>
            <a:r>
              <a:rPr lang="fr-FR" dirty="0"/>
              <a:t>Lettrage et équilibrage</a:t>
            </a:r>
          </a:p>
          <a:p>
            <a:pPr lvl="1"/>
            <a:r>
              <a:rPr lang="fr-FR" sz="1200" dirty="0"/>
              <a:t>Possibilité en générant une écriture d’équilibrage afin de lettrer et équilibrer un ensemble de mouvements ayant la même clé, mais ne se lettrant pas.</a:t>
            </a:r>
          </a:p>
          <a:p>
            <a:pPr lvl="1"/>
            <a:endParaRPr lang="fr-FR" sz="1200" dirty="0"/>
          </a:p>
          <a:p>
            <a:r>
              <a:rPr lang="fr-FR" dirty="0"/>
              <a:t>Intégration des écritures en devises</a:t>
            </a:r>
          </a:p>
          <a:p>
            <a:pPr lvl="1"/>
            <a:r>
              <a:rPr lang="fr-FR" sz="1200" dirty="0"/>
              <a:t>Possibilité pour les écritures en devise, en passant par le pôle d'interface, de n'envoyer que la devise et les montants en devise, le système propose alors le mode de change, la date de validité et la valeur du cours.</a:t>
            </a:r>
          </a:p>
          <a:p>
            <a:pPr lvl="1"/>
            <a:endParaRPr lang="fr-FR" sz="1200" dirty="0">
              <a:latin typeface="Segoe UI"/>
              <a:cs typeface="Segoe UI"/>
            </a:endParaRPr>
          </a:p>
        </p:txBody>
      </p:sp>
      <p:sp>
        <p:nvSpPr>
          <p:cNvPr id="2" name="Titre 1">
            <a:extLst>
              <a:ext uri="{FF2B5EF4-FFF2-40B4-BE49-F238E27FC236}">
                <a16:creationId xmlns:a16="http://schemas.microsoft.com/office/drawing/2014/main" id="{3642D6A2-807C-4912-84A4-6838DBA7DF45}"/>
              </a:ext>
            </a:extLst>
          </p:cNvPr>
          <p:cNvSpPr>
            <a:spLocks noGrp="1"/>
          </p:cNvSpPr>
          <p:nvPr>
            <p:ph type="title"/>
          </p:nvPr>
        </p:nvSpPr>
        <p:spPr/>
        <p:txBody>
          <a:bodyPr/>
          <a:lstStyle/>
          <a:p>
            <a:r>
              <a:rPr lang="fr-FR">
                <a:latin typeface="Segoe UI"/>
                <a:cs typeface="Segoe UI"/>
              </a:rPr>
              <a:t>Finances</a:t>
            </a:r>
            <a:endParaRPr lang="fr-FR"/>
          </a:p>
        </p:txBody>
      </p:sp>
    </p:spTree>
    <p:extLst>
      <p:ext uri="{BB962C8B-B14F-4D97-AF65-F5344CB8AC3E}">
        <p14:creationId xmlns:p14="http://schemas.microsoft.com/office/powerpoint/2010/main" val="2068147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2926F95-5A72-49DF-952D-8AF728B2F6D2}"/>
              </a:ext>
            </a:extLst>
          </p:cNvPr>
          <p:cNvSpPr>
            <a:spLocks noGrp="1"/>
          </p:cNvSpPr>
          <p:nvPr>
            <p:ph type="body" sz="quarter" idx="11"/>
          </p:nvPr>
        </p:nvSpPr>
        <p:spPr>
          <a:xfrm>
            <a:off x="323592" y="939109"/>
            <a:ext cx="10437699" cy="5732182"/>
          </a:xfrm>
        </p:spPr>
        <p:txBody>
          <a:bodyPr lIns="91440" tIns="45720" rIns="91440" bIns="45720" anchor="t">
            <a:noAutofit/>
          </a:bodyPr>
          <a:lstStyle/>
          <a:p>
            <a:r>
              <a:rPr lang="fr-FR" dirty="0"/>
              <a:t>Enrichissement du BIC </a:t>
            </a:r>
          </a:p>
          <a:p>
            <a:pPr marL="895350" lvl="1" indent="-285750"/>
            <a:r>
              <a:rPr lang="fr-FR" sz="1200" b="0" dirty="0">
                <a:latin typeface="Segoe UI"/>
                <a:cs typeface="Segoe UI"/>
              </a:rPr>
              <a:t>Depuis le service SIS/ID récupération du BIC en création de domiciliation (GTID, CTID GKTTI, GTTO)</a:t>
            </a:r>
            <a:endParaRPr lang="fr-FR" sz="1200" dirty="0">
              <a:latin typeface="Segoe UI"/>
              <a:cs typeface="Segoe UI"/>
            </a:endParaRPr>
          </a:p>
          <a:p>
            <a:pPr marL="609600" lvl="1" indent="0">
              <a:buNone/>
            </a:pPr>
            <a:endParaRPr lang="fr-FR" sz="1200" dirty="0"/>
          </a:p>
          <a:p>
            <a:r>
              <a:rPr lang="fr-FR" dirty="0"/>
              <a:t>Certification des domiciliations</a:t>
            </a:r>
          </a:p>
          <a:p>
            <a:pPr lvl="1"/>
            <a:r>
              <a:rPr lang="fr-FR" sz="1200" b="0" dirty="0">
                <a:latin typeface="Segoe UI"/>
                <a:cs typeface="Segoe UI"/>
              </a:rPr>
              <a:t>Optimisation du TCERT pour ne traiter les couples tiers-domiciliations qu’une seule fois, gestion du multi établissement</a:t>
            </a:r>
          </a:p>
          <a:p>
            <a:pPr lvl="1"/>
            <a:r>
              <a:rPr lang="fr-FR" sz="1200" dirty="0">
                <a:latin typeface="Segoe UI"/>
                <a:cs typeface="Segoe UI"/>
              </a:rPr>
              <a:t>Optimisation du TPSEP </a:t>
            </a:r>
            <a:r>
              <a:rPr lang="fr-FR" sz="1200" b="0" dirty="0">
                <a:latin typeface="Segoe UI"/>
                <a:cs typeface="Segoe UI"/>
              </a:rPr>
              <a:t>pour ne traiter les couples tiers-domiciliations qu’une seule fois</a:t>
            </a:r>
            <a:endParaRPr lang="fr-FR" sz="1200" dirty="0"/>
          </a:p>
          <a:p>
            <a:endParaRPr lang="fr-FR" sz="1200" dirty="0"/>
          </a:p>
          <a:p>
            <a:r>
              <a:rPr lang="fr-FR" dirty="0"/>
              <a:t>RSE/CSRD Connecteur bilan carbone </a:t>
            </a:r>
          </a:p>
          <a:p>
            <a:pPr marL="895350" lvl="1" indent="-285750"/>
            <a:r>
              <a:rPr lang="fr-FR" sz="1200" b="0" dirty="0">
                <a:latin typeface="Segoe UI"/>
                <a:cs typeface="Segoe UI"/>
              </a:rPr>
              <a:t>Collecte des données de la Finance pour les partager à une plateforme de bilan carbone</a:t>
            </a:r>
            <a:endParaRPr lang="fr-FR" sz="1200" dirty="0"/>
          </a:p>
          <a:p>
            <a:endParaRPr lang="fr-FR" sz="1200" dirty="0"/>
          </a:p>
          <a:p>
            <a:r>
              <a:rPr lang="fr-FR" dirty="0"/>
              <a:t>Création des WebServices</a:t>
            </a:r>
          </a:p>
          <a:p>
            <a:pPr marL="895350" lvl="1" indent="-285750"/>
            <a:r>
              <a:rPr lang="fr-FR" sz="1200" b="0" dirty="0">
                <a:latin typeface="Segoe UI"/>
                <a:cs typeface="Segoe UI"/>
              </a:rPr>
              <a:t>Création et modification des comptes</a:t>
            </a:r>
          </a:p>
          <a:p>
            <a:pPr marL="895350" lvl="1" indent="-285750"/>
            <a:r>
              <a:rPr lang="fr-FR" sz="1200" b="0" dirty="0">
                <a:latin typeface="Segoe UI"/>
                <a:cs typeface="Segoe UI"/>
              </a:rPr>
              <a:t>Recherche des postes et Création modification des postes,</a:t>
            </a:r>
          </a:p>
          <a:p>
            <a:pPr marL="895350" lvl="1" indent="-285750"/>
            <a:r>
              <a:rPr lang="fr-FR" sz="1200" b="0" dirty="0">
                <a:latin typeface="Segoe UI"/>
                <a:cs typeface="Segoe UI"/>
              </a:rPr>
              <a:t>Recherche des journaux et Création modification des journaux</a:t>
            </a:r>
            <a:endParaRPr lang="fr-FR" sz="1200" dirty="0"/>
          </a:p>
          <a:p>
            <a:pPr marL="989951" lvl="1" indent="-456565"/>
            <a:endParaRPr lang="fr-FR" sz="1200" dirty="0"/>
          </a:p>
        </p:txBody>
      </p:sp>
      <p:sp>
        <p:nvSpPr>
          <p:cNvPr id="3" name="Titre 2">
            <a:extLst>
              <a:ext uri="{FF2B5EF4-FFF2-40B4-BE49-F238E27FC236}">
                <a16:creationId xmlns:a16="http://schemas.microsoft.com/office/drawing/2014/main" id="{D7812944-25E8-476D-B6BF-6BB98C13028A}"/>
              </a:ext>
            </a:extLst>
          </p:cNvPr>
          <p:cNvSpPr>
            <a:spLocks noGrp="1"/>
          </p:cNvSpPr>
          <p:nvPr>
            <p:ph type="title"/>
          </p:nvPr>
        </p:nvSpPr>
        <p:spPr/>
        <p:txBody>
          <a:bodyPr lIns="91440" tIns="45720" rIns="91440" bIns="45720" anchor="t"/>
          <a:lstStyle/>
          <a:p>
            <a:r>
              <a:rPr lang="fr-FR">
                <a:latin typeface="Segoe UI"/>
                <a:cs typeface="Segoe UI"/>
              </a:rPr>
              <a:t>Finances</a:t>
            </a:r>
            <a:endParaRPr lang="fr-FR"/>
          </a:p>
        </p:txBody>
      </p:sp>
      <p:grpSp>
        <p:nvGrpSpPr>
          <p:cNvPr id="9" name="Groupe 8">
            <a:extLst>
              <a:ext uri="{FF2B5EF4-FFF2-40B4-BE49-F238E27FC236}">
                <a16:creationId xmlns:a16="http://schemas.microsoft.com/office/drawing/2014/main" id="{C7E1EDA3-D33B-8A77-B264-2C3422E93F2D}"/>
              </a:ext>
            </a:extLst>
          </p:cNvPr>
          <p:cNvGrpSpPr/>
          <p:nvPr/>
        </p:nvGrpSpPr>
        <p:grpSpPr>
          <a:xfrm>
            <a:off x="11022927" y="1962879"/>
            <a:ext cx="688968" cy="745961"/>
            <a:chOff x="6477127" y="3516541"/>
            <a:chExt cx="824815" cy="868560"/>
          </a:xfrm>
        </p:grpSpPr>
        <p:grpSp>
          <p:nvGrpSpPr>
            <p:cNvPr id="10" name="Groupe 9">
              <a:extLst>
                <a:ext uri="{FF2B5EF4-FFF2-40B4-BE49-F238E27FC236}">
                  <a16:creationId xmlns:a16="http://schemas.microsoft.com/office/drawing/2014/main" id="{E649BBA4-33C7-05D6-F0EB-0498C2E219D1}"/>
                </a:ext>
              </a:extLst>
            </p:cNvPr>
            <p:cNvGrpSpPr/>
            <p:nvPr/>
          </p:nvGrpSpPr>
          <p:grpSpPr>
            <a:xfrm>
              <a:off x="6477127" y="3516541"/>
              <a:ext cx="824815" cy="824815"/>
              <a:chOff x="3683689" y="905832"/>
              <a:chExt cx="1403483" cy="1403483"/>
            </a:xfrm>
          </p:grpSpPr>
          <p:sp>
            <p:nvSpPr>
              <p:cNvPr id="12" name="Ellipse 11">
                <a:extLst>
                  <a:ext uri="{FF2B5EF4-FFF2-40B4-BE49-F238E27FC236}">
                    <a16:creationId xmlns:a16="http://schemas.microsoft.com/office/drawing/2014/main" id="{1ECDDD95-F681-AB98-C917-BD47436035CD}"/>
                  </a:ext>
                </a:extLst>
              </p:cNvPr>
              <p:cNvSpPr/>
              <p:nvPr/>
            </p:nvSpPr>
            <p:spPr>
              <a:xfrm>
                <a:off x="3922574" y="1144717"/>
                <a:ext cx="925714" cy="92571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13" name="Image 12">
                <a:extLst>
                  <a:ext uri="{FF2B5EF4-FFF2-40B4-BE49-F238E27FC236}">
                    <a16:creationId xmlns:a16="http://schemas.microsoft.com/office/drawing/2014/main" id="{EAF2B876-D169-4269-94C0-1B816B89EC5D}"/>
                  </a:ext>
                </a:extLst>
              </p:cNvPr>
              <p:cNvPicPr>
                <a:picLocks noChangeAspect="1"/>
              </p:cNvPicPr>
              <p:nvPr/>
            </p:nvPicPr>
            <p:blipFill>
              <a:blip r:embed="rId3"/>
              <a:stretch>
                <a:fillRect/>
              </a:stretch>
            </p:blipFill>
            <p:spPr>
              <a:xfrm>
                <a:off x="3683689" y="905832"/>
                <a:ext cx="1403483" cy="1403483"/>
              </a:xfrm>
              <a:prstGeom prst="rect">
                <a:avLst/>
              </a:prstGeom>
            </p:spPr>
          </p:pic>
        </p:grpSp>
        <p:sp>
          <p:nvSpPr>
            <p:cNvPr id="11" name="ZoneTexte 10">
              <a:extLst>
                <a:ext uri="{FF2B5EF4-FFF2-40B4-BE49-F238E27FC236}">
                  <a16:creationId xmlns:a16="http://schemas.microsoft.com/office/drawing/2014/main" id="{62DC7EC1-DFE5-248B-5BA4-BB6EDD52648C}"/>
                </a:ext>
              </a:extLst>
            </p:cNvPr>
            <p:cNvSpPr txBox="1"/>
            <p:nvPr/>
          </p:nvSpPr>
          <p:spPr>
            <a:xfrm>
              <a:off x="6528574" y="4231213"/>
              <a:ext cx="628946" cy="153888"/>
            </a:xfrm>
            <a:prstGeom prst="rect">
              <a:avLst/>
            </a:prstGeom>
            <a:noFill/>
          </p:spPr>
          <p:txBody>
            <a:bodyPr wrap="none" lIns="36000" tIns="0" rIns="36000" bIns="0" rtlCol="0">
              <a:spAutoFit/>
            </a:bodyPr>
            <a:lstStyle/>
            <a:p>
              <a:pPr>
                <a:buClr>
                  <a:schemeClr val="tx2"/>
                </a:buClr>
              </a:pPr>
              <a:r>
                <a:rPr lang="fr-FR" sz="1000" b="1">
                  <a:solidFill>
                    <a:schemeClr val="accent1"/>
                  </a:solidFill>
                </a:rPr>
                <a:t>MODULE</a:t>
              </a:r>
            </a:p>
          </p:txBody>
        </p:sp>
      </p:grpSp>
      <p:grpSp>
        <p:nvGrpSpPr>
          <p:cNvPr id="15" name="Groupe 14">
            <a:extLst>
              <a:ext uri="{FF2B5EF4-FFF2-40B4-BE49-F238E27FC236}">
                <a16:creationId xmlns:a16="http://schemas.microsoft.com/office/drawing/2014/main" id="{EA09FF27-CB71-CDE5-FB7D-7B8A7320AC07}"/>
              </a:ext>
            </a:extLst>
          </p:cNvPr>
          <p:cNvGrpSpPr/>
          <p:nvPr/>
        </p:nvGrpSpPr>
        <p:grpSpPr>
          <a:xfrm>
            <a:off x="11022927" y="2949654"/>
            <a:ext cx="688968" cy="745961"/>
            <a:chOff x="6477127" y="3516541"/>
            <a:chExt cx="824815" cy="868560"/>
          </a:xfrm>
        </p:grpSpPr>
        <p:grpSp>
          <p:nvGrpSpPr>
            <p:cNvPr id="16" name="Groupe 15">
              <a:extLst>
                <a:ext uri="{FF2B5EF4-FFF2-40B4-BE49-F238E27FC236}">
                  <a16:creationId xmlns:a16="http://schemas.microsoft.com/office/drawing/2014/main" id="{0FD42E43-3135-2478-C6D6-EF19AA2A993A}"/>
                </a:ext>
              </a:extLst>
            </p:cNvPr>
            <p:cNvGrpSpPr/>
            <p:nvPr/>
          </p:nvGrpSpPr>
          <p:grpSpPr>
            <a:xfrm>
              <a:off x="6477127" y="3516541"/>
              <a:ext cx="824815" cy="824815"/>
              <a:chOff x="3683689" y="905832"/>
              <a:chExt cx="1403483" cy="1403483"/>
            </a:xfrm>
          </p:grpSpPr>
          <p:sp>
            <p:nvSpPr>
              <p:cNvPr id="18" name="Ellipse 17">
                <a:extLst>
                  <a:ext uri="{FF2B5EF4-FFF2-40B4-BE49-F238E27FC236}">
                    <a16:creationId xmlns:a16="http://schemas.microsoft.com/office/drawing/2014/main" id="{1F6CCE5D-8422-A4C4-E8D6-0A35AFC5CE02}"/>
                  </a:ext>
                </a:extLst>
              </p:cNvPr>
              <p:cNvSpPr/>
              <p:nvPr/>
            </p:nvSpPr>
            <p:spPr>
              <a:xfrm>
                <a:off x="3922574" y="1144717"/>
                <a:ext cx="925714" cy="92571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19" name="Image 18">
                <a:extLst>
                  <a:ext uri="{FF2B5EF4-FFF2-40B4-BE49-F238E27FC236}">
                    <a16:creationId xmlns:a16="http://schemas.microsoft.com/office/drawing/2014/main" id="{DD6CC7CC-642F-0C88-465E-849BCDB920CA}"/>
                  </a:ext>
                </a:extLst>
              </p:cNvPr>
              <p:cNvPicPr>
                <a:picLocks noChangeAspect="1"/>
              </p:cNvPicPr>
              <p:nvPr/>
            </p:nvPicPr>
            <p:blipFill>
              <a:blip r:embed="rId3"/>
              <a:stretch>
                <a:fillRect/>
              </a:stretch>
            </p:blipFill>
            <p:spPr>
              <a:xfrm>
                <a:off x="3683689" y="905832"/>
                <a:ext cx="1403483" cy="1403483"/>
              </a:xfrm>
              <a:prstGeom prst="rect">
                <a:avLst/>
              </a:prstGeom>
            </p:spPr>
          </p:pic>
        </p:grpSp>
        <p:sp>
          <p:nvSpPr>
            <p:cNvPr id="17" name="ZoneTexte 16">
              <a:extLst>
                <a:ext uri="{FF2B5EF4-FFF2-40B4-BE49-F238E27FC236}">
                  <a16:creationId xmlns:a16="http://schemas.microsoft.com/office/drawing/2014/main" id="{215179AC-5CA7-FB39-9503-E257AC4BFB08}"/>
                </a:ext>
              </a:extLst>
            </p:cNvPr>
            <p:cNvSpPr txBox="1"/>
            <p:nvPr/>
          </p:nvSpPr>
          <p:spPr>
            <a:xfrm>
              <a:off x="6528574" y="4231213"/>
              <a:ext cx="628946" cy="153888"/>
            </a:xfrm>
            <a:prstGeom prst="rect">
              <a:avLst/>
            </a:prstGeom>
            <a:noFill/>
          </p:spPr>
          <p:txBody>
            <a:bodyPr wrap="none" lIns="36000" tIns="0" rIns="36000" bIns="0" rtlCol="0">
              <a:spAutoFit/>
            </a:bodyPr>
            <a:lstStyle/>
            <a:p>
              <a:pPr>
                <a:buClr>
                  <a:schemeClr val="tx2"/>
                </a:buClr>
              </a:pPr>
              <a:r>
                <a:rPr lang="fr-FR" sz="1000" b="1" dirty="0">
                  <a:solidFill>
                    <a:schemeClr val="accent1"/>
                  </a:solidFill>
                </a:rPr>
                <a:t>MODULE</a:t>
              </a:r>
            </a:p>
          </p:txBody>
        </p:sp>
      </p:grpSp>
      <p:grpSp>
        <p:nvGrpSpPr>
          <p:cNvPr id="20" name="Groupe 19">
            <a:extLst>
              <a:ext uri="{FF2B5EF4-FFF2-40B4-BE49-F238E27FC236}">
                <a16:creationId xmlns:a16="http://schemas.microsoft.com/office/drawing/2014/main" id="{42E08B58-98D5-5ACD-FBBC-A971DF086377}"/>
              </a:ext>
            </a:extLst>
          </p:cNvPr>
          <p:cNvGrpSpPr/>
          <p:nvPr/>
        </p:nvGrpSpPr>
        <p:grpSpPr>
          <a:xfrm>
            <a:off x="11022927" y="976104"/>
            <a:ext cx="688968" cy="745961"/>
            <a:chOff x="6477127" y="3516541"/>
            <a:chExt cx="824815" cy="868560"/>
          </a:xfrm>
        </p:grpSpPr>
        <p:grpSp>
          <p:nvGrpSpPr>
            <p:cNvPr id="21" name="Groupe 20">
              <a:extLst>
                <a:ext uri="{FF2B5EF4-FFF2-40B4-BE49-F238E27FC236}">
                  <a16:creationId xmlns:a16="http://schemas.microsoft.com/office/drawing/2014/main" id="{F965FC78-B651-5935-A958-2A2C37905429}"/>
                </a:ext>
              </a:extLst>
            </p:cNvPr>
            <p:cNvGrpSpPr/>
            <p:nvPr/>
          </p:nvGrpSpPr>
          <p:grpSpPr>
            <a:xfrm>
              <a:off x="6477127" y="3516541"/>
              <a:ext cx="824815" cy="824815"/>
              <a:chOff x="3683689" y="905832"/>
              <a:chExt cx="1403483" cy="1403483"/>
            </a:xfrm>
          </p:grpSpPr>
          <p:sp>
            <p:nvSpPr>
              <p:cNvPr id="23" name="Ellipse 22">
                <a:extLst>
                  <a:ext uri="{FF2B5EF4-FFF2-40B4-BE49-F238E27FC236}">
                    <a16:creationId xmlns:a16="http://schemas.microsoft.com/office/drawing/2014/main" id="{F25E37B6-07B1-9F0F-1601-88A5E290A7AC}"/>
                  </a:ext>
                </a:extLst>
              </p:cNvPr>
              <p:cNvSpPr/>
              <p:nvPr/>
            </p:nvSpPr>
            <p:spPr>
              <a:xfrm>
                <a:off x="3922574" y="1144717"/>
                <a:ext cx="925714" cy="92571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24" name="Image 23">
                <a:extLst>
                  <a:ext uri="{FF2B5EF4-FFF2-40B4-BE49-F238E27FC236}">
                    <a16:creationId xmlns:a16="http://schemas.microsoft.com/office/drawing/2014/main" id="{31DC3AD9-1E3D-D51F-D8EF-F638F5B09D06}"/>
                  </a:ext>
                </a:extLst>
              </p:cNvPr>
              <p:cNvPicPr>
                <a:picLocks noChangeAspect="1"/>
              </p:cNvPicPr>
              <p:nvPr/>
            </p:nvPicPr>
            <p:blipFill>
              <a:blip r:embed="rId3"/>
              <a:stretch>
                <a:fillRect/>
              </a:stretch>
            </p:blipFill>
            <p:spPr>
              <a:xfrm>
                <a:off x="3683689" y="905832"/>
                <a:ext cx="1403483" cy="1403483"/>
              </a:xfrm>
              <a:prstGeom prst="rect">
                <a:avLst/>
              </a:prstGeom>
            </p:spPr>
          </p:pic>
        </p:grpSp>
        <p:sp>
          <p:nvSpPr>
            <p:cNvPr id="22" name="ZoneTexte 21">
              <a:extLst>
                <a:ext uri="{FF2B5EF4-FFF2-40B4-BE49-F238E27FC236}">
                  <a16:creationId xmlns:a16="http://schemas.microsoft.com/office/drawing/2014/main" id="{DFF8C8AC-CDD1-B72F-C3D4-1A703B106F20}"/>
                </a:ext>
              </a:extLst>
            </p:cNvPr>
            <p:cNvSpPr txBox="1"/>
            <p:nvPr/>
          </p:nvSpPr>
          <p:spPr>
            <a:xfrm>
              <a:off x="6528574" y="4231213"/>
              <a:ext cx="628946" cy="153888"/>
            </a:xfrm>
            <a:prstGeom prst="rect">
              <a:avLst/>
            </a:prstGeom>
            <a:noFill/>
          </p:spPr>
          <p:txBody>
            <a:bodyPr wrap="none" lIns="36000" tIns="0" rIns="36000" bIns="0" rtlCol="0">
              <a:spAutoFit/>
            </a:bodyPr>
            <a:lstStyle/>
            <a:p>
              <a:pPr>
                <a:buClr>
                  <a:schemeClr val="tx2"/>
                </a:buClr>
              </a:pPr>
              <a:r>
                <a:rPr lang="fr-FR" sz="1000" b="1">
                  <a:solidFill>
                    <a:schemeClr val="accent1"/>
                  </a:solidFill>
                </a:rPr>
                <a:t>MODULE</a:t>
              </a:r>
            </a:p>
          </p:txBody>
        </p:sp>
      </p:grpSp>
    </p:spTree>
    <p:extLst>
      <p:ext uri="{BB962C8B-B14F-4D97-AF65-F5344CB8AC3E}">
        <p14:creationId xmlns:p14="http://schemas.microsoft.com/office/powerpoint/2010/main" val="1088626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CCAB1F5-19DA-4F90-9985-531FE6A097EF}"/>
              </a:ext>
            </a:extLst>
          </p:cNvPr>
          <p:cNvSpPr>
            <a:spLocks noGrp="1"/>
          </p:cNvSpPr>
          <p:nvPr>
            <p:ph type="body" sz="quarter" idx="11"/>
          </p:nvPr>
        </p:nvSpPr>
        <p:spPr>
          <a:xfrm>
            <a:off x="322286" y="930246"/>
            <a:ext cx="11426196" cy="5563753"/>
          </a:xfrm>
        </p:spPr>
        <p:txBody>
          <a:bodyPr>
            <a:noAutofit/>
          </a:bodyPr>
          <a:lstStyle/>
          <a:p>
            <a:pPr lvl="0"/>
            <a:r>
              <a:rPr lang="fr-FR" dirty="0"/>
              <a:t>Rapprochement bancaire</a:t>
            </a:r>
          </a:p>
          <a:p>
            <a:pPr lvl="1"/>
            <a:r>
              <a:rPr lang="fr-FR" sz="1200" dirty="0"/>
              <a:t>Lecture et stockage dans les relevés bancaires CFONB de 4 enregistrements 05 complémentaires</a:t>
            </a:r>
          </a:p>
          <a:p>
            <a:pPr lvl="1"/>
            <a:r>
              <a:rPr lang="fr-FR" sz="1200" dirty="0"/>
              <a:t>Ajout de l’option ne contient pas dans les schémas comptables des codes interbancaires</a:t>
            </a:r>
          </a:p>
          <a:p>
            <a:pPr lvl="1">
              <a:buFont typeface="Arial" panose="020B0604020202020204" pitchFamily="34" charset="0"/>
              <a:buChar char="•"/>
            </a:pPr>
            <a:endParaRPr lang="fr-FR" sz="1200" dirty="0"/>
          </a:p>
          <a:p>
            <a:pPr lvl="0"/>
            <a:r>
              <a:rPr lang="fr-FR" dirty="0"/>
              <a:t>Evolution robot lecteur de relevé</a:t>
            </a:r>
          </a:p>
          <a:p>
            <a:pPr lvl="1"/>
            <a:r>
              <a:rPr lang="fr-FR" sz="1200" dirty="0"/>
              <a:t>Ajout d’une fourchette de compte pour sélectionner d’autres comptes que le compte de contrepartie précisé dans GSCB</a:t>
            </a:r>
          </a:p>
          <a:p>
            <a:pPr lvl="1"/>
            <a:r>
              <a:rPr lang="fr-FR" sz="1200" dirty="0"/>
              <a:t>Gestion du multi-rapprochement : plusieurs pièces peuvent être associées avec un encaissement constaté sur le relevé</a:t>
            </a:r>
          </a:p>
          <a:p>
            <a:pPr lvl="1"/>
            <a:r>
              <a:rPr lang="fr-FR" sz="1200" dirty="0"/>
              <a:t>Possibilité de faire de recherches à partir des domiciliations bancaires</a:t>
            </a:r>
          </a:p>
          <a:p>
            <a:pPr lvl="1"/>
            <a:r>
              <a:rPr lang="fr-FR" sz="1200" dirty="0"/>
              <a:t>Traçabilité d’exécution des règles</a:t>
            </a:r>
          </a:p>
          <a:p>
            <a:pPr lvl="0"/>
            <a:endParaRPr lang="fr-FR" dirty="0"/>
          </a:p>
          <a:p>
            <a:pPr lvl="0"/>
            <a:r>
              <a:rPr lang="fr-FR" dirty="0"/>
              <a:t>Consultation des pièces d’un tiers générique</a:t>
            </a:r>
          </a:p>
          <a:p>
            <a:pPr lvl="1"/>
            <a:r>
              <a:rPr lang="fr-FR" sz="1200" dirty="0"/>
              <a:t>Possibilité de modifier le compte de la pièce dans CCPIEG</a:t>
            </a:r>
          </a:p>
          <a:p>
            <a:pPr lvl="1"/>
            <a:endParaRPr lang="fr-FR" sz="1200" dirty="0"/>
          </a:p>
          <a:p>
            <a:r>
              <a:rPr lang="fr-FR" dirty="0"/>
              <a:t>Validation des écritures</a:t>
            </a:r>
          </a:p>
          <a:p>
            <a:pPr lvl="1"/>
            <a:r>
              <a:rPr lang="fr-FR" sz="1200" dirty="0"/>
              <a:t>Possibilité de ne pas valider les écritures portant sur un tiers générique (PR1=O)</a:t>
            </a:r>
          </a:p>
          <a:p>
            <a:pPr lvl="1"/>
            <a:endParaRPr lang="fr-FR" sz="1200" dirty="0"/>
          </a:p>
          <a:p>
            <a:pPr lvl="0"/>
            <a:endParaRPr lang="fr-FR" dirty="0"/>
          </a:p>
        </p:txBody>
      </p:sp>
      <p:sp>
        <p:nvSpPr>
          <p:cNvPr id="2" name="Titre 1">
            <a:extLst>
              <a:ext uri="{FF2B5EF4-FFF2-40B4-BE49-F238E27FC236}">
                <a16:creationId xmlns:a16="http://schemas.microsoft.com/office/drawing/2014/main" id="{3642D6A2-807C-4912-84A4-6838DBA7DF45}"/>
              </a:ext>
            </a:extLst>
          </p:cNvPr>
          <p:cNvSpPr>
            <a:spLocks noGrp="1"/>
          </p:cNvSpPr>
          <p:nvPr>
            <p:ph type="title"/>
          </p:nvPr>
        </p:nvSpPr>
        <p:spPr/>
        <p:txBody>
          <a:bodyPr/>
          <a:lstStyle/>
          <a:p>
            <a:r>
              <a:rPr lang="fr-FR">
                <a:latin typeface="Segoe UI"/>
                <a:cs typeface="Segoe UI"/>
              </a:rPr>
              <a:t>Finances</a:t>
            </a:r>
            <a:endParaRPr lang="fr-FR"/>
          </a:p>
        </p:txBody>
      </p:sp>
    </p:spTree>
    <p:extLst>
      <p:ext uri="{BB962C8B-B14F-4D97-AF65-F5344CB8AC3E}">
        <p14:creationId xmlns:p14="http://schemas.microsoft.com/office/powerpoint/2010/main" val="1319264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CCAB1F5-19DA-4F90-9985-531FE6A097EF}"/>
              </a:ext>
            </a:extLst>
          </p:cNvPr>
          <p:cNvSpPr>
            <a:spLocks noGrp="1"/>
          </p:cNvSpPr>
          <p:nvPr>
            <p:ph type="body" sz="quarter" idx="11"/>
          </p:nvPr>
        </p:nvSpPr>
        <p:spPr>
          <a:xfrm>
            <a:off x="322286" y="958344"/>
            <a:ext cx="11426196" cy="5389904"/>
          </a:xfrm>
        </p:spPr>
        <p:txBody>
          <a:bodyPr>
            <a:normAutofit/>
          </a:bodyPr>
          <a:lstStyle/>
          <a:p>
            <a:pPr lvl="0"/>
            <a:r>
              <a:rPr lang="fr-FR" dirty="0"/>
              <a:t>Virements SEPA</a:t>
            </a:r>
          </a:p>
          <a:p>
            <a:pPr lvl="1"/>
            <a:r>
              <a:rPr lang="fr-FR" sz="1200" dirty="0"/>
              <a:t>Ajout du paramètre AUTSEPA - ADRTIA pour choisir la ligne d’adresse du tiers à affecter dans la balise ‘’</a:t>
            </a:r>
            <a:r>
              <a:rPr lang="fr-FR" sz="1200" dirty="0" err="1"/>
              <a:t>StrNm</a:t>
            </a:r>
            <a:r>
              <a:rPr lang="fr-FR" sz="1200" dirty="0"/>
              <a:t>’’ du groupe ‘’</a:t>
            </a:r>
            <a:r>
              <a:rPr lang="fr-FR" sz="1200" dirty="0" err="1"/>
              <a:t>PstlAdr</a:t>
            </a:r>
            <a:r>
              <a:rPr lang="fr-FR" sz="1200" dirty="0"/>
              <a:t>’’</a:t>
            </a:r>
          </a:p>
          <a:p>
            <a:pPr lvl="1"/>
            <a:endParaRPr lang="fr-FR" sz="1200" dirty="0"/>
          </a:p>
          <a:p>
            <a:pPr lvl="0"/>
            <a:r>
              <a:rPr lang="fr-FR" dirty="0"/>
              <a:t>Virements SEPA internationaux</a:t>
            </a:r>
          </a:p>
          <a:p>
            <a:pPr lvl="1"/>
            <a:r>
              <a:rPr lang="fr-FR" sz="1200" dirty="0"/>
              <a:t>Ajout du paramètre AUTSEPAI - ADRTIA pour choisir la ligne d’adresse du tiers à affecter dans les balises ‘’</a:t>
            </a:r>
            <a:r>
              <a:rPr lang="fr-FR" sz="1200" dirty="0" err="1"/>
              <a:t>StrNm</a:t>
            </a:r>
            <a:r>
              <a:rPr lang="fr-FR" sz="1200" dirty="0"/>
              <a:t>’’ (</a:t>
            </a:r>
            <a:r>
              <a:rPr lang="fr-FR" sz="1200" dirty="0" err="1"/>
              <a:t>adrese</a:t>
            </a:r>
            <a:r>
              <a:rPr lang="fr-FR" sz="1200" dirty="0"/>
              <a:t> structurée) ou « </a:t>
            </a:r>
            <a:r>
              <a:rPr lang="fr-FR" sz="1200" dirty="0" err="1"/>
              <a:t>AdrLine</a:t>
            </a:r>
            <a:r>
              <a:rPr lang="fr-FR" sz="1200" dirty="0"/>
              <a:t> » (adresse non structurée) du groupe ‘’</a:t>
            </a:r>
            <a:r>
              <a:rPr lang="fr-FR" sz="1200" dirty="0" err="1"/>
              <a:t>PstlAdr</a:t>
            </a:r>
            <a:r>
              <a:rPr lang="fr-FR" sz="1200" dirty="0"/>
              <a:t>’’.</a:t>
            </a:r>
          </a:p>
          <a:p>
            <a:pPr lvl="1"/>
            <a:r>
              <a:rPr lang="fr-FR" sz="1200" dirty="0"/>
              <a:t>Pour la Suisse, possibilité de générer un fichier basé sur le nouveau schéma "pain.001.001.09.ch.03" à compter de 11.2022.</a:t>
            </a:r>
          </a:p>
          <a:p>
            <a:pPr lvl="1"/>
            <a:r>
              <a:rPr lang="fr-FR" sz="1200" dirty="0"/>
              <a:t>Dans le cadre du secteur public, ajout de la balise </a:t>
            </a:r>
            <a:r>
              <a:rPr lang="fr-FR" sz="1200" dirty="0" err="1"/>
              <a:t>UltmtDbtr</a:t>
            </a:r>
            <a:r>
              <a:rPr lang="fr-FR" sz="1200" dirty="0"/>
              <a:t> si le paramètre AUTSEPAI occurrence DBTRA est activé.</a:t>
            </a:r>
          </a:p>
          <a:p>
            <a:pPr lvl="1"/>
            <a:endParaRPr lang="fr-FR" sz="1200" dirty="0"/>
          </a:p>
          <a:p>
            <a:r>
              <a:rPr lang="fr-FR" dirty="0"/>
              <a:t>Contrôle chèque retour compensation</a:t>
            </a:r>
          </a:p>
          <a:p>
            <a:pPr lvl="1"/>
            <a:r>
              <a:rPr lang="fr-FR" sz="1200" dirty="0"/>
              <a:t>Ajout d’un format de contrôle pour la BNP et le CIC (PR1 du traitement)</a:t>
            </a:r>
          </a:p>
          <a:p>
            <a:pPr lvl="0"/>
            <a:endParaRPr lang="fr-FR" sz="1200" dirty="0"/>
          </a:p>
          <a:p>
            <a:r>
              <a:rPr lang="fr-FR" dirty="0"/>
              <a:t>Reclassement simplifié CKMREC</a:t>
            </a:r>
          </a:p>
          <a:p>
            <a:pPr lvl="1"/>
            <a:r>
              <a:rPr lang="fr-FR" sz="1200" dirty="0"/>
              <a:t>Consultation des mouvements à reclasser avec lien vers les évènements de reclassement GODCPT, GODANA et GODTIE)</a:t>
            </a:r>
          </a:p>
          <a:p>
            <a:pPr lvl="1"/>
            <a:endParaRPr lang="fr-FR" sz="1200" dirty="0"/>
          </a:p>
          <a:p>
            <a:r>
              <a:rPr lang="fr-FR" dirty="0"/>
              <a:t>Anonymisation du grand livre FEC</a:t>
            </a:r>
          </a:p>
          <a:p>
            <a:pPr lvl="1"/>
            <a:r>
              <a:rPr lang="fr-FR" sz="1200" dirty="0"/>
              <a:t>Possibilité d’anonymiser le libellé de l’écriture (</a:t>
            </a:r>
            <a:r>
              <a:rPr lang="fr-FR" sz="1200" dirty="0" err="1"/>
              <a:t>EcritureLib</a:t>
            </a:r>
            <a:r>
              <a:rPr lang="fr-FR" sz="1200" dirty="0"/>
              <a:t>) avec le n° d’écriture et le nom réduit du tiers (</a:t>
            </a:r>
            <a:r>
              <a:rPr lang="fr-FR" sz="1200" dirty="0" err="1"/>
              <a:t>CompAuxLib</a:t>
            </a:r>
            <a:r>
              <a:rPr lang="fr-FR" sz="1200" dirty="0"/>
              <a:t>) avec le n° de tiers, selon le collectif du tiers (PR4 EGLFEC)</a:t>
            </a:r>
          </a:p>
          <a:p>
            <a:pPr lvl="0"/>
            <a:endParaRPr lang="fr-FR" sz="1200" dirty="0"/>
          </a:p>
        </p:txBody>
      </p:sp>
      <p:sp>
        <p:nvSpPr>
          <p:cNvPr id="2" name="Titre 1">
            <a:extLst>
              <a:ext uri="{FF2B5EF4-FFF2-40B4-BE49-F238E27FC236}">
                <a16:creationId xmlns:a16="http://schemas.microsoft.com/office/drawing/2014/main" id="{3642D6A2-807C-4912-84A4-6838DBA7DF45}"/>
              </a:ext>
            </a:extLst>
          </p:cNvPr>
          <p:cNvSpPr>
            <a:spLocks noGrp="1"/>
          </p:cNvSpPr>
          <p:nvPr>
            <p:ph type="title"/>
          </p:nvPr>
        </p:nvSpPr>
        <p:spPr/>
        <p:txBody>
          <a:bodyPr/>
          <a:lstStyle/>
          <a:p>
            <a:r>
              <a:rPr lang="fr-FR">
                <a:latin typeface="Segoe UI"/>
                <a:cs typeface="Segoe UI"/>
              </a:rPr>
              <a:t>Finances</a:t>
            </a:r>
            <a:endParaRPr lang="fr-FR"/>
          </a:p>
        </p:txBody>
      </p:sp>
    </p:spTree>
    <p:extLst>
      <p:ext uri="{BB962C8B-B14F-4D97-AF65-F5344CB8AC3E}">
        <p14:creationId xmlns:p14="http://schemas.microsoft.com/office/powerpoint/2010/main" val="1076502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2926F95-5A72-49DF-952D-8AF728B2F6D2}"/>
              </a:ext>
            </a:extLst>
          </p:cNvPr>
          <p:cNvSpPr>
            <a:spLocks noGrp="1"/>
          </p:cNvSpPr>
          <p:nvPr>
            <p:ph type="body" sz="quarter" idx="11"/>
          </p:nvPr>
        </p:nvSpPr>
        <p:spPr>
          <a:xfrm>
            <a:off x="323592" y="939109"/>
            <a:ext cx="10437699" cy="5732182"/>
          </a:xfrm>
        </p:spPr>
        <p:txBody>
          <a:bodyPr lIns="91440" tIns="45720" rIns="91440" bIns="45720" anchor="t">
            <a:noAutofit/>
          </a:bodyPr>
          <a:lstStyle/>
          <a:p>
            <a:pPr marL="456565" indent="-456565"/>
            <a:r>
              <a:rPr lang="fr-FR" dirty="0"/>
              <a:t>Taxe sur les véhicules de tourisme </a:t>
            </a:r>
          </a:p>
          <a:p>
            <a:pPr marL="989951" lvl="1" indent="-456565"/>
            <a:r>
              <a:rPr lang="fr-FR" sz="1200" dirty="0"/>
              <a:t>Calcul selon le nombre de jours d’utilisation du véhicule dans l’année.</a:t>
            </a:r>
          </a:p>
          <a:p>
            <a:pPr marL="989951" lvl="1" indent="-456565"/>
            <a:endParaRPr lang="fr-FR" sz="1200" dirty="0"/>
          </a:p>
          <a:p>
            <a:pPr marL="456565" indent="-456565"/>
            <a:r>
              <a:rPr lang="fr-FR" dirty="0"/>
              <a:t>Connecteur SIRENE</a:t>
            </a:r>
          </a:p>
          <a:p>
            <a:pPr marL="989951" lvl="1" indent="-456565"/>
            <a:r>
              <a:rPr lang="fr-FR" sz="1200" dirty="0"/>
              <a:t>Passage à la version 3.11 de l’API SIRENE (nouveau format d’adresse, coordonnées LAMBERT des adresses, etc…)</a:t>
            </a:r>
          </a:p>
          <a:p>
            <a:pPr marL="989951" lvl="1" indent="-456565"/>
            <a:endParaRPr lang="fr-FR" sz="1200" dirty="0"/>
          </a:p>
          <a:p>
            <a:pPr marL="456565" lvl="1" indent="-456565"/>
            <a:r>
              <a:rPr lang="fr-FR" sz="2000" dirty="0"/>
              <a:t>Evolution des WIM </a:t>
            </a:r>
            <a:r>
              <a:rPr lang="fr-FR" sz="1600" dirty="0"/>
              <a:t>: </a:t>
            </a:r>
          </a:p>
          <a:p>
            <a:pPr marL="0" lvl="1" indent="0">
              <a:buNone/>
            </a:pPr>
            <a:r>
              <a:rPr lang="fr-FR" sz="1200" dirty="0"/>
              <a:t>Désormais, pour des raisons de sécurité, on bloque le fait d'intervenir directement dans la base de données par des actions accessibles dans les mails reçus ou dans les URL générées. Il faut donc se connecter à l'applicatif via les liens disponibles pour effectuer les actions sur les données. </a:t>
            </a:r>
          </a:p>
          <a:p>
            <a:pPr marL="456565" lvl="1" indent="-456565"/>
            <a:endParaRPr lang="fr-FR" sz="1200" dirty="0"/>
          </a:p>
          <a:p>
            <a:pPr marL="533386" lvl="1" indent="0">
              <a:buNone/>
            </a:pPr>
            <a:r>
              <a:rPr lang="fr-FR" sz="1200" dirty="0"/>
              <a:t>RVALECR - Validation des écritures comptables</a:t>
            </a:r>
          </a:p>
          <a:p>
            <a:pPr marL="533386" lvl="1" indent="0">
              <a:buNone/>
            </a:pPr>
            <a:r>
              <a:rPr lang="fr-FR" sz="1200" dirty="0"/>
              <a:t>RBAP - Bon à payer des pièces comptables</a:t>
            </a:r>
          </a:p>
          <a:p>
            <a:pPr marL="533386" lvl="1" indent="0">
              <a:buNone/>
            </a:pPr>
            <a:r>
              <a:rPr lang="fr-FR" sz="1200" dirty="0"/>
              <a:t>RDPO - Calcul du DPO</a:t>
            </a:r>
          </a:p>
          <a:p>
            <a:pPr marL="533386" lvl="1" indent="0">
              <a:buNone/>
            </a:pPr>
            <a:r>
              <a:rPr lang="fr-FR" sz="1200" dirty="0"/>
              <a:t>RBUDVAL - WIM de demande de validation de lignes budgétaires</a:t>
            </a:r>
          </a:p>
          <a:p>
            <a:pPr marL="533386" lvl="1" indent="0">
              <a:buNone/>
            </a:pPr>
            <a:r>
              <a:rPr lang="fr-FR" sz="1200" dirty="0"/>
              <a:t>RBUDREJ - WIM suite à un rejet de lignes budgétaires </a:t>
            </a:r>
          </a:p>
          <a:p>
            <a:pPr marL="989951" lvl="1" indent="-456565"/>
            <a:endParaRPr lang="fr-FR" sz="1200" dirty="0"/>
          </a:p>
          <a:p>
            <a:endParaRPr lang="fr-FR" sz="1200" dirty="0"/>
          </a:p>
        </p:txBody>
      </p:sp>
      <p:sp>
        <p:nvSpPr>
          <p:cNvPr id="3" name="Titre 2">
            <a:extLst>
              <a:ext uri="{FF2B5EF4-FFF2-40B4-BE49-F238E27FC236}">
                <a16:creationId xmlns:a16="http://schemas.microsoft.com/office/drawing/2014/main" id="{D7812944-25E8-476D-B6BF-6BB98C13028A}"/>
              </a:ext>
            </a:extLst>
          </p:cNvPr>
          <p:cNvSpPr>
            <a:spLocks noGrp="1"/>
          </p:cNvSpPr>
          <p:nvPr>
            <p:ph type="title"/>
          </p:nvPr>
        </p:nvSpPr>
        <p:spPr/>
        <p:txBody>
          <a:bodyPr lIns="91440" tIns="45720" rIns="91440" bIns="45720" anchor="t"/>
          <a:lstStyle/>
          <a:p>
            <a:r>
              <a:rPr lang="fr-FR">
                <a:latin typeface="Segoe UI"/>
                <a:cs typeface="Segoe UI"/>
              </a:rPr>
              <a:t>Finances</a:t>
            </a:r>
            <a:endParaRPr lang="fr-FR"/>
          </a:p>
        </p:txBody>
      </p:sp>
      <p:grpSp>
        <p:nvGrpSpPr>
          <p:cNvPr id="4" name="Groupe 3">
            <a:extLst>
              <a:ext uri="{FF2B5EF4-FFF2-40B4-BE49-F238E27FC236}">
                <a16:creationId xmlns:a16="http://schemas.microsoft.com/office/drawing/2014/main" id="{A8E90817-88E2-4844-E6BC-71F3CF5D47EA}"/>
              </a:ext>
            </a:extLst>
          </p:cNvPr>
          <p:cNvGrpSpPr/>
          <p:nvPr/>
        </p:nvGrpSpPr>
        <p:grpSpPr>
          <a:xfrm>
            <a:off x="11037956" y="1114499"/>
            <a:ext cx="546389" cy="681963"/>
            <a:chOff x="5431770" y="3678992"/>
            <a:chExt cx="591662" cy="723919"/>
          </a:xfrm>
        </p:grpSpPr>
        <p:sp>
          <p:nvSpPr>
            <p:cNvPr id="5" name="ZoneTexte 4">
              <a:extLst>
                <a:ext uri="{FF2B5EF4-FFF2-40B4-BE49-F238E27FC236}">
                  <a16:creationId xmlns:a16="http://schemas.microsoft.com/office/drawing/2014/main" id="{48F3351B-C2D2-DDA8-DBC8-2BE21FEE1419}"/>
                </a:ext>
              </a:extLst>
            </p:cNvPr>
            <p:cNvSpPr txBox="1"/>
            <p:nvPr/>
          </p:nvSpPr>
          <p:spPr>
            <a:xfrm>
              <a:off x="5462821" y="4249023"/>
              <a:ext cx="507117" cy="153888"/>
            </a:xfrm>
            <a:prstGeom prst="rect">
              <a:avLst/>
            </a:prstGeom>
            <a:noFill/>
          </p:spPr>
          <p:txBody>
            <a:bodyPr wrap="none" lIns="36000" tIns="0" rIns="36000" bIns="0" rtlCol="0">
              <a:spAutoFit/>
            </a:bodyPr>
            <a:lstStyle/>
            <a:p>
              <a:pPr>
                <a:buClr>
                  <a:schemeClr val="tx2"/>
                </a:buClr>
              </a:pPr>
              <a:r>
                <a:rPr lang="fr-FR" sz="1000" b="1">
                  <a:solidFill>
                    <a:schemeClr val="accent1"/>
                  </a:solidFill>
                </a:rPr>
                <a:t>LEGAL</a:t>
              </a:r>
            </a:p>
          </p:txBody>
        </p:sp>
        <p:grpSp>
          <p:nvGrpSpPr>
            <p:cNvPr id="6" name="Groupe 5">
              <a:extLst>
                <a:ext uri="{FF2B5EF4-FFF2-40B4-BE49-F238E27FC236}">
                  <a16:creationId xmlns:a16="http://schemas.microsoft.com/office/drawing/2014/main" id="{0A11CBF6-876A-410F-2E91-208D18821A66}"/>
                </a:ext>
              </a:extLst>
            </p:cNvPr>
            <p:cNvGrpSpPr/>
            <p:nvPr/>
          </p:nvGrpSpPr>
          <p:grpSpPr>
            <a:xfrm>
              <a:off x="5431770" y="3678992"/>
              <a:ext cx="591662" cy="570031"/>
              <a:chOff x="4777200" y="3586917"/>
              <a:chExt cx="916128" cy="916128"/>
            </a:xfrm>
          </p:grpSpPr>
          <p:sp>
            <p:nvSpPr>
              <p:cNvPr id="7" name="Ellipse 6">
                <a:extLst>
                  <a:ext uri="{FF2B5EF4-FFF2-40B4-BE49-F238E27FC236}">
                    <a16:creationId xmlns:a16="http://schemas.microsoft.com/office/drawing/2014/main" id="{4C38AE3F-A992-F3DD-C416-E05EF7ED3BA9}"/>
                  </a:ext>
                </a:extLst>
              </p:cNvPr>
              <p:cNvSpPr/>
              <p:nvPr/>
            </p:nvSpPr>
            <p:spPr>
              <a:xfrm>
                <a:off x="4809502" y="3592090"/>
                <a:ext cx="851526" cy="85152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8" name="Image 7">
                <a:extLst>
                  <a:ext uri="{FF2B5EF4-FFF2-40B4-BE49-F238E27FC236}">
                    <a16:creationId xmlns:a16="http://schemas.microsoft.com/office/drawing/2014/main" id="{529DFB0E-7A0A-4D83-6DB5-DB881CFA19E0}"/>
                  </a:ext>
                </a:extLst>
              </p:cNvPr>
              <p:cNvPicPr>
                <a:picLocks noChangeAspect="1"/>
              </p:cNvPicPr>
              <p:nvPr/>
            </p:nvPicPr>
            <p:blipFill>
              <a:blip r:embed="rId3"/>
              <a:stretch>
                <a:fillRect/>
              </a:stretch>
            </p:blipFill>
            <p:spPr>
              <a:xfrm>
                <a:off x="4777200" y="3586917"/>
                <a:ext cx="916128" cy="916128"/>
              </a:xfrm>
              <a:prstGeom prst="rect">
                <a:avLst/>
              </a:prstGeom>
            </p:spPr>
          </p:pic>
        </p:grpSp>
      </p:grpSp>
      <p:grpSp>
        <p:nvGrpSpPr>
          <p:cNvPr id="9" name="Groupe 8">
            <a:extLst>
              <a:ext uri="{FF2B5EF4-FFF2-40B4-BE49-F238E27FC236}">
                <a16:creationId xmlns:a16="http://schemas.microsoft.com/office/drawing/2014/main" id="{C7E1EDA3-D33B-8A77-B264-2C3422E93F2D}"/>
              </a:ext>
            </a:extLst>
          </p:cNvPr>
          <p:cNvGrpSpPr/>
          <p:nvPr/>
        </p:nvGrpSpPr>
        <p:grpSpPr>
          <a:xfrm>
            <a:off x="11037956" y="1831297"/>
            <a:ext cx="688968" cy="745961"/>
            <a:chOff x="6477127" y="3516541"/>
            <a:chExt cx="824815" cy="868560"/>
          </a:xfrm>
        </p:grpSpPr>
        <p:grpSp>
          <p:nvGrpSpPr>
            <p:cNvPr id="10" name="Groupe 9">
              <a:extLst>
                <a:ext uri="{FF2B5EF4-FFF2-40B4-BE49-F238E27FC236}">
                  <a16:creationId xmlns:a16="http://schemas.microsoft.com/office/drawing/2014/main" id="{E649BBA4-33C7-05D6-F0EB-0498C2E219D1}"/>
                </a:ext>
              </a:extLst>
            </p:cNvPr>
            <p:cNvGrpSpPr/>
            <p:nvPr/>
          </p:nvGrpSpPr>
          <p:grpSpPr>
            <a:xfrm>
              <a:off x="6477127" y="3516541"/>
              <a:ext cx="824815" cy="824815"/>
              <a:chOff x="3683689" y="905832"/>
              <a:chExt cx="1403483" cy="1403483"/>
            </a:xfrm>
          </p:grpSpPr>
          <p:sp>
            <p:nvSpPr>
              <p:cNvPr id="12" name="Ellipse 11">
                <a:extLst>
                  <a:ext uri="{FF2B5EF4-FFF2-40B4-BE49-F238E27FC236}">
                    <a16:creationId xmlns:a16="http://schemas.microsoft.com/office/drawing/2014/main" id="{1ECDDD95-F681-AB98-C917-BD47436035CD}"/>
                  </a:ext>
                </a:extLst>
              </p:cNvPr>
              <p:cNvSpPr/>
              <p:nvPr/>
            </p:nvSpPr>
            <p:spPr>
              <a:xfrm>
                <a:off x="3922574" y="1144717"/>
                <a:ext cx="925714" cy="92571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a:p>
                <a:pPr algn="ctr"/>
                <a:endParaRPr lang="fr-FR" sz="1200"/>
              </a:p>
            </p:txBody>
          </p:sp>
          <p:pic>
            <p:nvPicPr>
              <p:cNvPr id="13" name="Image 12">
                <a:extLst>
                  <a:ext uri="{FF2B5EF4-FFF2-40B4-BE49-F238E27FC236}">
                    <a16:creationId xmlns:a16="http://schemas.microsoft.com/office/drawing/2014/main" id="{EAF2B876-D169-4269-94C0-1B816B89EC5D}"/>
                  </a:ext>
                </a:extLst>
              </p:cNvPr>
              <p:cNvPicPr>
                <a:picLocks noChangeAspect="1"/>
              </p:cNvPicPr>
              <p:nvPr/>
            </p:nvPicPr>
            <p:blipFill>
              <a:blip r:embed="rId4"/>
              <a:stretch>
                <a:fillRect/>
              </a:stretch>
            </p:blipFill>
            <p:spPr>
              <a:xfrm>
                <a:off x="3683689" y="905832"/>
                <a:ext cx="1403483" cy="1403483"/>
              </a:xfrm>
              <a:prstGeom prst="rect">
                <a:avLst/>
              </a:prstGeom>
            </p:spPr>
          </p:pic>
        </p:grpSp>
        <p:sp>
          <p:nvSpPr>
            <p:cNvPr id="11" name="ZoneTexte 10">
              <a:extLst>
                <a:ext uri="{FF2B5EF4-FFF2-40B4-BE49-F238E27FC236}">
                  <a16:creationId xmlns:a16="http://schemas.microsoft.com/office/drawing/2014/main" id="{62DC7EC1-DFE5-248B-5BA4-BB6EDD52648C}"/>
                </a:ext>
              </a:extLst>
            </p:cNvPr>
            <p:cNvSpPr txBox="1"/>
            <p:nvPr/>
          </p:nvSpPr>
          <p:spPr>
            <a:xfrm>
              <a:off x="6528574" y="4231213"/>
              <a:ext cx="628946" cy="153888"/>
            </a:xfrm>
            <a:prstGeom prst="rect">
              <a:avLst/>
            </a:prstGeom>
            <a:noFill/>
          </p:spPr>
          <p:txBody>
            <a:bodyPr wrap="none" lIns="36000" tIns="0" rIns="36000" bIns="0" rtlCol="0">
              <a:spAutoFit/>
            </a:bodyPr>
            <a:lstStyle/>
            <a:p>
              <a:pPr>
                <a:buClr>
                  <a:schemeClr val="tx2"/>
                </a:buClr>
              </a:pPr>
              <a:r>
                <a:rPr lang="fr-FR" sz="1000" b="1">
                  <a:solidFill>
                    <a:schemeClr val="accent1"/>
                  </a:solidFill>
                </a:rPr>
                <a:t>MODULE</a:t>
              </a:r>
            </a:p>
          </p:txBody>
        </p:sp>
      </p:grpSp>
    </p:spTree>
    <p:extLst>
      <p:ext uri="{BB962C8B-B14F-4D97-AF65-F5344CB8AC3E}">
        <p14:creationId xmlns:p14="http://schemas.microsoft.com/office/powerpoint/2010/main" val="1171140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egid_TemplateFR_V2_010818">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CEGID_MASQUE_POWERPOINT_ENRICHI_FR" id="{9AE5E634-6402-4006-85DD-FA0B1CF11B95}" vid="{DA507427-C468-4D69-8E4F-5AEFF2F50681}"/>
    </a:ext>
  </a:extLst>
</a:theme>
</file>

<file path=ppt/theme/theme2.xml><?xml version="1.0" encoding="utf-8"?>
<a:theme xmlns:a="http://schemas.openxmlformats.org/drawingml/2006/main" name="1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smtClean="0">
            <a:solidFill>
              <a:schemeClr val="bg2"/>
            </a:solidFill>
            <a:latin typeface="Corbel" panose="020B05030202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C2018_NewMasque_07062018.potx" id="{4CBB44CE-EFE9-418D-A0B4-A5804F31B018}" vid="{22AF57D4-4AB9-41B5-9EAC-D948A84A8496}"/>
    </a:ext>
  </a:extLst>
</a:theme>
</file>

<file path=ppt/theme/theme3.xml><?xml version="1.0" encoding="utf-8"?>
<a:theme xmlns:a="http://schemas.openxmlformats.org/drawingml/2006/main" name="2_theme_Cegid_CORPORATE_FR_2013">
  <a:themeElements>
    <a:clrScheme name="CEGID">
      <a:dk1>
        <a:srgbClr val="0046FE"/>
      </a:dk1>
      <a:lt1>
        <a:srgbClr val="FFFEFE"/>
      </a:lt1>
      <a:dk2>
        <a:srgbClr val="C9C9C9"/>
      </a:dk2>
      <a:lt2>
        <a:srgbClr val="00263F"/>
      </a:lt2>
      <a:accent1>
        <a:srgbClr val="F0512E"/>
      </a:accent1>
      <a:accent2>
        <a:srgbClr val="CACACA"/>
      </a:accent2>
      <a:accent3>
        <a:srgbClr val="000000"/>
      </a:accent3>
      <a:accent4>
        <a:srgbClr val="B4B4B4"/>
      </a:accent4>
      <a:accent5>
        <a:srgbClr val="0066FF"/>
      </a:accent5>
      <a:accent6>
        <a:srgbClr val="858EA1"/>
      </a:accent6>
      <a:hlink>
        <a:srgbClr val="333333"/>
      </a:hlink>
      <a:folHlink>
        <a:srgbClr val="3333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noFill/>
        </a:ln>
        <a:effectLst/>
      </a:spPr>
      <a:bodyPr rtlCol="0" anchor="ctr"/>
      <a:lstStyle>
        <a:defPPr algn="ctr">
          <a:defRPr dirty="0" smtClean="0">
            <a:solidFill>
              <a:schemeClr val="bg2"/>
            </a:solidFill>
            <a:latin typeface="Corbel" panose="020B05030202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defRPr sz="1800" dirty="0" smtClean="0"/>
        </a:defPPr>
      </a:lstStyle>
    </a:txDef>
  </a:objectDefaults>
  <a:extraClrSchemeLst/>
  <a:extLst>
    <a:ext uri="{05A4C25C-085E-4340-85A3-A5531E510DB2}">
      <thm15:themeFamily xmlns:thm15="http://schemas.microsoft.com/office/thememl/2012/main" name="CC2018_NewMasque_07062018.potx" id="{4CBB44CE-EFE9-418D-A0B4-A5804F31B018}" vid="{22AF57D4-4AB9-41B5-9EAC-D948A84A8496}"/>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F82F679CE88343B2559E4AF5C0D15E" ma:contentTypeVersion="18" ma:contentTypeDescription="Crée un document." ma:contentTypeScope="" ma:versionID="2c49b79564a1a4dadb9fb40624ba5555">
  <xsd:schema xmlns:xsd="http://www.w3.org/2001/XMLSchema" xmlns:xs="http://www.w3.org/2001/XMLSchema" xmlns:p="http://schemas.microsoft.com/office/2006/metadata/properties" xmlns:ns2="b8fe475d-a311-4074-9dfb-6bc2745a9ac4" xmlns:ns3="808e7b55-b35b-43c9-bf3e-d16f88ee4658" targetNamespace="http://schemas.microsoft.com/office/2006/metadata/properties" ma:root="true" ma:fieldsID="80206efbff04d511e755224cb1be29bb" ns2:_="" ns3:_="">
    <xsd:import namespace="b8fe475d-a311-4074-9dfb-6bc2745a9ac4"/>
    <xsd:import namespace="808e7b55-b35b-43c9-bf3e-d16f88ee46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e475d-a311-4074-9dfb-6bc2745a9a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description="" ma:hidden="true"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a0ee91e3-0d73-4a2a-8a3f-e245c28a69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8e7b55-b35b-43c9-bf3e-d16f88ee4658" elementFormDefault="qualified">
    <xsd:import namespace="http://schemas.microsoft.com/office/2006/documentManagement/types"/>
    <xsd:import namespace="http://schemas.microsoft.com/office/infopath/2007/PartnerControls"/>
    <xsd:element name="SharedWithUsers" ma:index="16"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8fe475d-a311-4074-9dfb-6bc2745a9a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3499B8-0250-4553-B522-DD84D89134DF}">
  <ds:schemaRefs>
    <ds:schemaRef ds:uri="http://schemas.microsoft.com/sharepoint/v3/contenttype/forms"/>
  </ds:schemaRefs>
</ds:datastoreItem>
</file>

<file path=customXml/itemProps2.xml><?xml version="1.0" encoding="utf-8"?>
<ds:datastoreItem xmlns:ds="http://schemas.openxmlformats.org/officeDocument/2006/customXml" ds:itemID="{C5338602-4238-40ED-8EFC-FCDD9A64D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fe475d-a311-4074-9dfb-6bc2745a9ac4"/>
    <ds:schemaRef ds:uri="808e7b55-b35b-43c9-bf3e-d16f88ee4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D67F30-8226-4B20-AC09-DFF0E8964346}">
  <ds:schemaRefs>
    <ds:schemaRef ds:uri="http://purl.org/dc/dcmitype/"/>
    <ds:schemaRef ds:uri="http://schemas.microsoft.com/office/2006/documentManagement/types"/>
    <ds:schemaRef ds:uri="http://schemas.microsoft.com/office/2006/metadata/properties"/>
    <ds:schemaRef ds:uri="http://www.w3.org/XML/1998/namespace"/>
    <ds:schemaRef ds:uri="b8fe475d-a311-4074-9dfb-6bc2745a9ac4"/>
    <ds:schemaRef ds:uri="http://purl.org/dc/terms/"/>
    <ds:schemaRef ds:uri="808e7b55-b35b-43c9-bf3e-d16f88ee4658"/>
    <ds:schemaRef ds:uri="http://schemas.openxmlformats.org/package/2006/metadata/core-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CEGID_MASQUE_POWERPOINT_ENRICHI_FR</Template>
  <TotalTime>1211</TotalTime>
  <Words>1861</Words>
  <Application>Microsoft Office PowerPoint</Application>
  <PresentationFormat>Grand écran</PresentationFormat>
  <Paragraphs>286</Paragraphs>
  <Slides>18</Slides>
  <Notes>10</Notes>
  <HiddenSlides>0</HiddenSlides>
  <MMClips>0</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18</vt:i4>
      </vt:variant>
    </vt:vector>
  </HeadingPairs>
  <TitlesOfParts>
    <vt:vector size="29" baseType="lpstr">
      <vt:lpstr>Arial</vt:lpstr>
      <vt:lpstr>Arial Black</vt:lpstr>
      <vt:lpstr>Calibri</vt:lpstr>
      <vt:lpstr>Police système</vt:lpstr>
      <vt:lpstr>Segoe UI</vt:lpstr>
      <vt:lpstr>SegoeUI-Regular</vt:lpstr>
      <vt:lpstr>STIXGeneral-Regular</vt:lpstr>
      <vt:lpstr>Symbol</vt:lpstr>
      <vt:lpstr>Cegid_TemplateFR_V2_010818</vt:lpstr>
      <vt:lpstr>1_theme_Cegid_CORPORATE_FR_2013</vt:lpstr>
      <vt:lpstr>2_theme_Cegid_CORPORATE_FR_2013</vt:lpstr>
      <vt:lpstr> Cegid XRP Ultimate</vt:lpstr>
      <vt:lpstr>Finances  </vt:lpstr>
      <vt:lpstr>Finances</vt:lpstr>
      <vt:lpstr>Finances</vt:lpstr>
      <vt:lpstr>Finances</vt:lpstr>
      <vt:lpstr>Finances</vt:lpstr>
      <vt:lpstr>Finances</vt:lpstr>
      <vt:lpstr>Finances</vt:lpstr>
      <vt:lpstr>Finances</vt:lpstr>
      <vt:lpstr>Finances – Club X-PAIRS</vt:lpstr>
      <vt:lpstr>Budgétaire  </vt:lpstr>
      <vt:lpstr>Finances - Budgétaire</vt:lpstr>
      <vt:lpstr>Credit management  </vt:lpstr>
      <vt:lpstr>Finances – Credit management</vt:lpstr>
      <vt:lpstr>Locations  </vt:lpstr>
      <vt:lpstr>Locations</vt:lpstr>
      <vt:lpstr>Locations</vt:lpstr>
      <vt:lpstr>Questions / Réponses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 – Off – Projet Développement Qualiac</dc:title>
  <dc:creator>Damien Mahinc</dc:creator>
  <cp:lastModifiedBy>Christophe Costel</cp:lastModifiedBy>
  <cp:revision>2</cp:revision>
  <dcterms:created xsi:type="dcterms:W3CDTF">2018-10-26T12:09:23Z</dcterms:created>
  <dcterms:modified xsi:type="dcterms:W3CDTF">2024-06-12T07:09:03Z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0x010100A0F82F679CE88343B2559E4AF5C0D15E</vt:lpwstr>
  </property>
  <property fmtid="{D5CDD505-2E9C-101B-9397-08002B2CF9AE}" pid="3" name="AuthorIds_UIVersion_14848">
    <vt:lpwstr>32,23</vt:lpwstr>
  </property>
  <property fmtid="{D5CDD505-2E9C-101B-9397-08002B2CF9AE}" pid="4" name="AuthorIds_UIVersion_15360">
    <vt:lpwstr>23</vt:lpwstr>
  </property>
  <property fmtid="{D5CDD505-2E9C-101B-9397-08002B2CF9AE}" pid="5" name="AuthorIds_UIVersion_15872">
    <vt:lpwstr>23</vt:lpwstr>
  </property>
  <property fmtid="{D5CDD505-2E9C-101B-9397-08002B2CF9AE}" pid="6" name="AuthorIds_UIVersion_1024">
    <vt:lpwstr>22</vt:lpwstr>
  </property>
  <property fmtid="{D5CDD505-2E9C-101B-9397-08002B2CF9AE}" pid="7" name="MediaServiceImageTags">
    <vt:lpwstr/>
  </property>
</Properties>
</file>